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0EF55-8DF5-4392-A54D-C669B043C56B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0018D-D041-4FD0-8A99-59F1D829D16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2226159" y="1037743"/>
            <a:ext cx="5277567" cy="1317613"/>
            <a:chOff x="2226159" y="1037743"/>
            <a:chExt cx="5277567" cy="1317613"/>
          </a:xfrm>
        </p:grpSpPr>
        <p:pic>
          <p:nvPicPr>
            <p:cNvPr id="2" name="Picture 1" descr="NBK-3392-1606261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26159" y="1165857"/>
              <a:ext cx="666084" cy="109737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392-1606464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58199" y="2068586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392-1606493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0648" y="1102793"/>
              <a:ext cx="550380" cy="9333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3392-16064c2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00562" y="1510576"/>
              <a:ext cx="181485" cy="10778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3392-160653e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20556" y="1037743"/>
              <a:ext cx="663349" cy="91463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392-160656d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65099" y="1584275"/>
              <a:ext cx="311952" cy="38447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3392-160659c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58780" y="1194721"/>
              <a:ext cx="367961" cy="7880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3392-16065bb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3577" y="1847488"/>
              <a:ext cx="305790" cy="50786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3392-16065ea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11505" y="1605332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3392-1606657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37847" y="1610052"/>
              <a:ext cx="329564" cy="3738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3392-1606703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2248" y="1630780"/>
              <a:ext cx="303509" cy="3671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3392-1606780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19212" y="1278949"/>
              <a:ext cx="105529" cy="6657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3392-16067ed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132728" y="1448466"/>
              <a:ext cx="370998" cy="9619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5" name="Group 24"/>
          <p:cNvGrpSpPr/>
          <p:nvPr/>
        </p:nvGrpSpPr>
        <p:grpSpPr>
          <a:xfrm>
            <a:off x="3402867" y="2750055"/>
            <a:ext cx="2861336" cy="942420"/>
            <a:chOff x="3402867" y="2750055"/>
            <a:chExt cx="2861336" cy="942420"/>
          </a:xfrm>
        </p:grpSpPr>
        <p:pic>
          <p:nvPicPr>
            <p:cNvPr id="16" name="Picture 15" descr="NBK-3392-160686a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31982" y="2879280"/>
              <a:ext cx="118314" cy="7605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3392-16068c7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02867" y="2750055"/>
              <a:ext cx="555299" cy="5949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3392-16068f6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42552" y="3258306"/>
              <a:ext cx="297298" cy="4016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3392-1606954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60722" y="3258306"/>
              <a:ext cx="365583" cy="3957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3392-16069a2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90075" y="3257643"/>
              <a:ext cx="347655" cy="33817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3392-16069d0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56094" y="3284521"/>
              <a:ext cx="345622" cy="3477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3392-16069f0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96749" y="3310949"/>
              <a:ext cx="335445" cy="37316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3392-1606a2e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17059" y="3255589"/>
              <a:ext cx="312635" cy="38120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3392-1606a5d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58779" y="3218957"/>
              <a:ext cx="405424" cy="4735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364674" y="159465"/>
            <a:ext cx="8068654" cy="1314525"/>
            <a:chOff x="364674" y="159465"/>
            <a:chExt cx="8068654" cy="1314525"/>
          </a:xfrm>
        </p:grpSpPr>
        <p:sp>
          <p:nvSpPr>
            <p:cNvPr id="2" name="Freeform 1"/>
            <p:cNvSpPr/>
            <p:nvPr/>
          </p:nvSpPr>
          <p:spPr>
            <a:xfrm>
              <a:off x="364674" y="162135"/>
              <a:ext cx="326428" cy="576949"/>
            </a:xfrm>
            <a:custGeom>
              <a:avLst/>
              <a:gdLst/>
              <a:ahLst/>
              <a:cxnLst/>
              <a:rect l="0" t="0" r="0" b="0"/>
              <a:pathLst>
                <a:path w="326428" h="576949">
                  <a:moveTo>
                    <a:pt x="235450" y="48434"/>
                  </a:moveTo>
                  <a:lnTo>
                    <a:pt x="229582" y="42567"/>
                  </a:lnTo>
                  <a:lnTo>
                    <a:pt x="224018" y="37002"/>
                  </a:lnTo>
                  <a:lnTo>
                    <a:pt x="218214" y="31208"/>
                  </a:lnTo>
                  <a:lnTo>
                    <a:pt x="211961" y="25300"/>
                  </a:lnTo>
                  <a:lnTo>
                    <a:pt x="204982" y="19618"/>
                  </a:lnTo>
                  <a:lnTo>
                    <a:pt x="197197" y="14348"/>
                  </a:lnTo>
                  <a:lnTo>
                    <a:pt x="188522" y="9671"/>
                  </a:lnTo>
                  <a:lnTo>
                    <a:pt x="178795" y="5833"/>
                  </a:lnTo>
                  <a:lnTo>
                    <a:pt x="168033" y="2889"/>
                  </a:lnTo>
                  <a:lnTo>
                    <a:pt x="156552" y="896"/>
                  </a:lnTo>
                  <a:lnTo>
                    <a:pt x="144854" y="0"/>
                  </a:lnTo>
                  <a:lnTo>
                    <a:pt x="133248" y="179"/>
                  </a:lnTo>
                  <a:lnTo>
                    <a:pt x="121846" y="1433"/>
                  </a:lnTo>
                  <a:lnTo>
                    <a:pt x="110658" y="3870"/>
                  </a:lnTo>
                  <a:lnTo>
                    <a:pt x="99651" y="7435"/>
                  </a:lnTo>
                  <a:lnTo>
                    <a:pt x="88784" y="11946"/>
                  </a:lnTo>
                  <a:lnTo>
                    <a:pt x="78020" y="17190"/>
                  </a:lnTo>
                  <a:lnTo>
                    <a:pt x="67339" y="22980"/>
                  </a:lnTo>
                  <a:lnTo>
                    <a:pt x="57047" y="29324"/>
                  </a:lnTo>
                  <a:lnTo>
                    <a:pt x="47740" y="36413"/>
                  </a:lnTo>
                  <a:lnTo>
                    <a:pt x="39664" y="44294"/>
                  </a:lnTo>
                  <a:lnTo>
                    <a:pt x="32580" y="52875"/>
                  </a:lnTo>
                  <a:lnTo>
                    <a:pt x="25973" y="62013"/>
                  </a:lnTo>
                  <a:lnTo>
                    <a:pt x="19498" y="71574"/>
                  </a:lnTo>
                  <a:lnTo>
                    <a:pt x="13316" y="81605"/>
                  </a:lnTo>
                  <a:lnTo>
                    <a:pt x="7990" y="92323"/>
                  </a:lnTo>
                  <a:lnTo>
                    <a:pt x="3784" y="103785"/>
                  </a:lnTo>
                  <a:lnTo>
                    <a:pt x="978" y="115583"/>
                  </a:lnTo>
                  <a:lnTo>
                    <a:pt x="0" y="126970"/>
                  </a:lnTo>
                  <a:lnTo>
                    <a:pt x="905" y="137558"/>
                  </a:lnTo>
                  <a:lnTo>
                    <a:pt x="3447" y="147463"/>
                  </a:lnTo>
                  <a:lnTo>
                    <a:pt x="7279" y="157108"/>
                  </a:lnTo>
                  <a:lnTo>
                    <a:pt x="12073" y="166779"/>
                  </a:lnTo>
                  <a:lnTo>
                    <a:pt x="17560" y="176428"/>
                  </a:lnTo>
                  <a:lnTo>
                    <a:pt x="23533" y="185767"/>
                  </a:lnTo>
                  <a:lnTo>
                    <a:pt x="29852" y="194642"/>
                  </a:lnTo>
                  <a:lnTo>
                    <a:pt x="36738" y="202892"/>
                  </a:lnTo>
                  <a:lnTo>
                    <a:pt x="44731" y="210280"/>
                  </a:lnTo>
                  <a:lnTo>
                    <a:pt x="54041" y="216760"/>
                  </a:lnTo>
                  <a:lnTo>
                    <a:pt x="64566" y="222280"/>
                  </a:lnTo>
                  <a:lnTo>
                    <a:pt x="76081" y="226697"/>
                  </a:lnTo>
                  <a:lnTo>
                    <a:pt x="88347" y="230040"/>
                  </a:lnTo>
                  <a:lnTo>
                    <a:pt x="101160" y="232473"/>
                  </a:lnTo>
                  <a:lnTo>
                    <a:pt x="114359" y="234198"/>
                  </a:lnTo>
                  <a:lnTo>
                    <a:pt x="127822" y="235403"/>
                  </a:lnTo>
                  <a:lnTo>
                    <a:pt x="141302" y="236401"/>
                  </a:lnTo>
                  <a:lnTo>
                    <a:pt x="154432" y="237612"/>
                  </a:lnTo>
                  <a:lnTo>
                    <a:pt x="167043" y="239246"/>
                  </a:lnTo>
                  <a:lnTo>
                    <a:pt x="179138" y="241329"/>
                  </a:lnTo>
                  <a:lnTo>
                    <a:pt x="190802" y="243798"/>
                  </a:lnTo>
                  <a:lnTo>
                    <a:pt x="202127" y="246575"/>
                  </a:lnTo>
                  <a:lnTo>
                    <a:pt x="213039" y="249744"/>
                  </a:lnTo>
                  <a:lnTo>
                    <a:pt x="223301" y="253549"/>
                  </a:lnTo>
                  <a:lnTo>
                    <a:pt x="232836" y="258071"/>
                  </a:lnTo>
                  <a:lnTo>
                    <a:pt x="241715" y="263243"/>
                  </a:lnTo>
                  <a:lnTo>
                    <a:pt x="250065" y="268939"/>
                  </a:lnTo>
                  <a:lnTo>
                    <a:pt x="258017" y="275035"/>
                  </a:lnTo>
                  <a:lnTo>
                    <a:pt x="265681" y="281586"/>
                  </a:lnTo>
                  <a:lnTo>
                    <a:pt x="273141" y="288815"/>
                  </a:lnTo>
                  <a:lnTo>
                    <a:pt x="280454" y="296789"/>
                  </a:lnTo>
                  <a:lnTo>
                    <a:pt x="287503" y="305433"/>
                  </a:lnTo>
                  <a:lnTo>
                    <a:pt x="294010" y="314613"/>
                  </a:lnTo>
                  <a:lnTo>
                    <a:pt x="299867" y="324202"/>
                  </a:lnTo>
                  <a:lnTo>
                    <a:pt x="305121" y="334251"/>
                  </a:lnTo>
                  <a:lnTo>
                    <a:pt x="309885" y="344982"/>
                  </a:lnTo>
                  <a:lnTo>
                    <a:pt x="314271" y="356461"/>
                  </a:lnTo>
                  <a:lnTo>
                    <a:pt x="318217" y="368611"/>
                  </a:lnTo>
                  <a:lnTo>
                    <a:pt x="321495" y="381298"/>
                  </a:lnTo>
                  <a:lnTo>
                    <a:pt x="324031" y="394395"/>
                  </a:lnTo>
                  <a:lnTo>
                    <a:pt x="325733" y="407952"/>
                  </a:lnTo>
                  <a:lnTo>
                    <a:pt x="326427" y="422192"/>
                  </a:lnTo>
                  <a:lnTo>
                    <a:pt x="326110" y="437176"/>
                  </a:lnTo>
                  <a:lnTo>
                    <a:pt x="324760" y="452662"/>
                  </a:lnTo>
                  <a:lnTo>
                    <a:pt x="322260" y="468210"/>
                  </a:lnTo>
                  <a:lnTo>
                    <a:pt x="318652" y="483549"/>
                  </a:lnTo>
                  <a:lnTo>
                    <a:pt x="314112" y="498272"/>
                  </a:lnTo>
                  <a:lnTo>
                    <a:pt x="308848" y="511780"/>
                  </a:lnTo>
                  <a:lnTo>
                    <a:pt x="303045" y="523858"/>
                  </a:lnTo>
                  <a:lnTo>
                    <a:pt x="296692" y="534458"/>
                  </a:lnTo>
                  <a:lnTo>
                    <a:pt x="289597" y="543522"/>
                  </a:lnTo>
                  <a:lnTo>
                    <a:pt x="281712" y="551177"/>
                  </a:lnTo>
                  <a:lnTo>
                    <a:pt x="273128" y="557677"/>
                  </a:lnTo>
                  <a:lnTo>
                    <a:pt x="263988" y="563294"/>
                  </a:lnTo>
                  <a:lnTo>
                    <a:pt x="254431" y="568255"/>
                  </a:lnTo>
                  <a:lnTo>
                    <a:pt x="244573" y="572421"/>
                  </a:lnTo>
                  <a:lnTo>
                    <a:pt x="234502" y="575315"/>
                  </a:lnTo>
                  <a:lnTo>
                    <a:pt x="224280" y="576779"/>
                  </a:lnTo>
                  <a:lnTo>
                    <a:pt x="213788" y="576948"/>
                  </a:lnTo>
                  <a:lnTo>
                    <a:pt x="202752" y="576073"/>
                  </a:lnTo>
                  <a:lnTo>
                    <a:pt x="191070" y="574411"/>
                  </a:lnTo>
                  <a:lnTo>
                    <a:pt x="178952" y="572177"/>
                  </a:lnTo>
                  <a:lnTo>
                    <a:pt x="166818" y="569540"/>
                  </a:lnTo>
                  <a:lnTo>
                    <a:pt x="154920" y="566619"/>
                  </a:lnTo>
                  <a:lnTo>
                    <a:pt x="143490" y="563337"/>
                  </a:lnTo>
                  <a:lnTo>
                    <a:pt x="132815" y="559449"/>
                  </a:lnTo>
                  <a:lnTo>
                    <a:pt x="122970" y="554867"/>
                  </a:lnTo>
                  <a:lnTo>
                    <a:pt x="113868" y="549653"/>
                  </a:lnTo>
                  <a:lnTo>
                    <a:pt x="105360" y="543929"/>
                  </a:lnTo>
                  <a:lnTo>
                    <a:pt x="97308" y="537826"/>
                  </a:lnTo>
                  <a:lnTo>
                    <a:pt x="89890" y="531757"/>
                  </a:lnTo>
                  <a:lnTo>
                    <a:pt x="82869" y="525806"/>
                  </a:lnTo>
                  <a:lnTo>
                    <a:pt x="75627" y="519452"/>
                  </a:lnTo>
                  <a:lnTo>
                    <a:pt x="66994" y="5116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58051" y="547481"/>
              <a:ext cx="147400" cy="175633"/>
            </a:xfrm>
            <a:custGeom>
              <a:avLst/>
              <a:gdLst/>
              <a:ahLst/>
              <a:cxnLst/>
              <a:rect l="0" t="0" r="0" b="0"/>
              <a:pathLst>
                <a:path w="147400" h="175633">
                  <a:moveTo>
                    <a:pt x="0" y="0"/>
                  </a:moveTo>
                  <a:lnTo>
                    <a:pt x="5667" y="5935"/>
                  </a:lnTo>
                  <a:lnTo>
                    <a:pt x="9311" y="12140"/>
                  </a:lnTo>
                  <a:lnTo>
                    <a:pt x="11225" y="19240"/>
                  </a:lnTo>
                  <a:lnTo>
                    <a:pt x="11899" y="27353"/>
                  </a:lnTo>
                  <a:lnTo>
                    <a:pt x="11928" y="36648"/>
                  </a:lnTo>
                  <a:lnTo>
                    <a:pt x="11714" y="47091"/>
                  </a:lnTo>
                  <a:lnTo>
                    <a:pt x="11618" y="58343"/>
                  </a:lnTo>
                  <a:lnTo>
                    <a:pt x="12024" y="69881"/>
                  </a:lnTo>
                  <a:lnTo>
                    <a:pt x="13084" y="81382"/>
                  </a:lnTo>
                  <a:lnTo>
                    <a:pt x="14766" y="92881"/>
                  </a:lnTo>
                  <a:lnTo>
                    <a:pt x="16959" y="104666"/>
                  </a:lnTo>
                  <a:lnTo>
                    <a:pt x="19547" y="116883"/>
                  </a:lnTo>
                  <a:lnTo>
                    <a:pt x="22588" y="129207"/>
                  </a:lnTo>
                  <a:lnTo>
                    <a:pt x="26306" y="140954"/>
                  </a:lnTo>
                  <a:lnTo>
                    <a:pt x="30779" y="151770"/>
                  </a:lnTo>
                  <a:lnTo>
                    <a:pt x="36258" y="161150"/>
                  </a:lnTo>
                  <a:lnTo>
                    <a:pt x="43224" y="168314"/>
                  </a:lnTo>
                  <a:lnTo>
                    <a:pt x="51796" y="173048"/>
                  </a:lnTo>
                  <a:lnTo>
                    <a:pt x="61467" y="175445"/>
                  </a:lnTo>
                  <a:lnTo>
                    <a:pt x="71337" y="175632"/>
                  </a:lnTo>
                  <a:lnTo>
                    <a:pt x="80859" y="173910"/>
                  </a:lnTo>
                  <a:lnTo>
                    <a:pt x="89859" y="170674"/>
                  </a:lnTo>
                  <a:lnTo>
                    <a:pt x="98356" y="166303"/>
                  </a:lnTo>
                  <a:lnTo>
                    <a:pt x="106434" y="161106"/>
                  </a:lnTo>
                  <a:lnTo>
                    <a:pt x="114028" y="155164"/>
                  </a:lnTo>
                  <a:lnTo>
                    <a:pt x="120916" y="148344"/>
                  </a:lnTo>
                  <a:lnTo>
                    <a:pt x="127032" y="140635"/>
                  </a:lnTo>
                  <a:lnTo>
                    <a:pt x="132294" y="131830"/>
                  </a:lnTo>
                  <a:lnTo>
                    <a:pt x="136531" y="121477"/>
                  </a:lnTo>
                  <a:lnTo>
                    <a:pt x="139750" y="109478"/>
                  </a:lnTo>
                  <a:lnTo>
                    <a:pt x="142104" y="96212"/>
                  </a:lnTo>
                  <a:lnTo>
                    <a:pt x="144029" y="80739"/>
                  </a:lnTo>
                  <a:lnTo>
                    <a:pt x="145698" y="58348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1264" y="263212"/>
              <a:ext cx="191206" cy="449866"/>
            </a:xfrm>
            <a:custGeom>
              <a:avLst/>
              <a:gdLst/>
              <a:ahLst/>
              <a:cxnLst/>
              <a:rect l="0" t="0" r="0" b="0"/>
              <a:pathLst>
                <a:path w="191206" h="449866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74"/>
                  </a:lnTo>
                  <a:lnTo>
                    <a:pt x="3863" y="54416"/>
                  </a:lnTo>
                  <a:lnTo>
                    <a:pt x="6180" y="67924"/>
                  </a:lnTo>
                  <a:lnTo>
                    <a:pt x="8846" y="81583"/>
                  </a:lnTo>
                  <a:lnTo>
                    <a:pt x="11770" y="95522"/>
                  </a:lnTo>
                  <a:lnTo>
                    <a:pt x="14877" y="110019"/>
                  </a:lnTo>
                  <a:lnTo>
                    <a:pt x="18108" y="125177"/>
                  </a:lnTo>
                  <a:lnTo>
                    <a:pt x="21259" y="140779"/>
                  </a:lnTo>
                  <a:lnTo>
                    <a:pt x="23995" y="156406"/>
                  </a:lnTo>
                  <a:lnTo>
                    <a:pt x="26172" y="171811"/>
                  </a:lnTo>
                  <a:lnTo>
                    <a:pt x="27972" y="187087"/>
                  </a:lnTo>
                  <a:lnTo>
                    <a:pt x="29796" y="202564"/>
                  </a:lnTo>
                  <a:lnTo>
                    <a:pt x="31872" y="218416"/>
                  </a:lnTo>
                  <a:lnTo>
                    <a:pt x="34099" y="234504"/>
                  </a:lnTo>
                  <a:lnTo>
                    <a:pt x="36141" y="250464"/>
                  </a:lnTo>
                  <a:lnTo>
                    <a:pt x="37812" y="266092"/>
                  </a:lnTo>
                  <a:lnTo>
                    <a:pt x="39086" y="281350"/>
                  </a:lnTo>
                  <a:lnTo>
                    <a:pt x="40016" y="296282"/>
                  </a:lnTo>
                  <a:lnTo>
                    <a:pt x="40676" y="310956"/>
                  </a:lnTo>
                  <a:lnTo>
                    <a:pt x="41136" y="325438"/>
                  </a:lnTo>
                  <a:lnTo>
                    <a:pt x="41453" y="339782"/>
                  </a:lnTo>
                  <a:lnTo>
                    <a:pt x="41656" y="353998"/>
                  </a:lnTo>
                  <a:lnTo>
                    <a:pt x="41350" y="366986"/>
                  </a:lnTo>
                  <a:lnTo>
                    <a:pt x="39905" y="375208"/>
                  </a:lnTo>
                  <a:lnTo>
                    <a:pt x="37774" y="376518"/>
                  </a:lnTo>
                  <a:lnTo>
                    <a:pt x="35914" y="372692"/>
                  </a:lnTo>
                  <a:lnTo>
                    <a:pt x="34713" y="365621"/>
                  </a:lnTo>
                  <a:lnTo>
                    <a:pt x="34404" y="356758"/>
                  </a:lnTo>
                  <a:lnTo>
                    <a:pt x="35009" y="346991"/>
                  </a:lnTo>
                  <a:lnTo>
                    <a:pt x="36566" y="336791"/>
                  </a:lnTo>
                  <a:lnTo>
                    <a:pt x="39213" y="326391"/>
                  </a:lnTo>
                  <a:lnTo>
                    <a:pt x="42932" y="315917"/>
                  </a:lnTo>
                  <a:lnTo>
                    <a:pt x="47888" y="305912"/>
                  </a:lnTo>
                  <a:lnTo>
                    <a:pt x="54497" y="297321"/>
                  </a:lnTo>
                  <a:lnTo>
                    <a:pt x="62834" y="290547"/>
                  </a:lnTo>
                  <a:lnTo>
                    <a:pt x="72687" y="285658"/>
                  </a:lnTo>
                  <a:lnTo>
                    <a:pt x="83742" y="282660"/>
                  </a:lnTo>
                  <a:lnTo>
                    <a:pt x="95691" y="281352"/>
                  </a:lnTo>
                  <a:lnTo>
                    <a:pt x="108119" y="281572"/>
                  </a:lnTo>
                  <a:lnTo>
                    <a:pt x="120527" y="283299"/>
                  </a:lnTo>
                  <a:lnTo>
                    <a:pt x="132637" y="286385"/>
                  </a:lnTo>
                  <a:lnTo>
                    <a:pt x="144055" y="290742"/>
                  </a:lnTo>
                  <a:lnTo>
                    <a:pt x="154197" y="296414"/>
                  </a:lnTo>
                  <a:lnTo>
                    <a:pt x="162870" y="303303"/>
                  </a:lnTo>
                  <a:lnTo>
                    <a:pt x="170202" y="311201"/>
                  </a:lnTo>
                  <a:lnTo>
                    <a:pt x="176452" y="319872"/>
                  </a:lnTo>
                  <a:lnTo>
                    <a:pt x="181874" y="329116"/>
                  </a:lnTo>
                  <a:lnTo>
                    <a:pt x="186366" y="338932"/>
                  </a:lnTo>
                  <a:lnTo>
                    <a:pt x="189487" y="349507"/>
                  </a:lnTo>
                  <a:lnTo>
                    <a:pt x="191102" y="360876"/>
                  </a:lnTo>
                  <a:lnTo>
                    <a:pt x="191205" y="372783"/>
                  </a:lnTo>
                  <a:lnTo>
                    <a:pt x="189754" y="384775"/>
                  </a:lnTo>
                  <a:lnTo>
                    <a:pt x="186882" y="396578"/>
                  </a:lnTo>
                  <a:lnTo>
                    <a:pt x="182683" y="407943"/>
                  </a:lnTo>
                  <a:lnTo>
                    <a:pt x="177123" y="418576"/>
                  </a:lnTo>
                  <a:lnTo>
                    <a:pt x="170307" y="428378"/>
                  </a:lnTo>
                  <a:lnTo>
                    <a:pt x="162291" y="436943"/>
                  </a:lnTo>
                  <a:lnTo>
                    <a:pt x="153008" y="443493"/>
                  </a:lnTo>
                  <a:lnTo>
                    <a:pt x="142545" y="447782"/>
                  </a:lnTo>
                  <a:lnTo>
                    <a:pt x="131266" y="449865"/>
                  </a:lnTo>
                  <a:lnTo>
                    <a:pt x="119703" y="449834"/>
                  </a:lnTo>
                  <a:lnTo>
                    <a:pt x="108191" y="447962"/>
                  </a:lnTo>
                  <a:lnTo>
                    <a:pt x="97023" y="444625"/>
                  </a:lnTo>
                  <a:lnTo>
                    <a:pt x="86523" y="440184"/>
                  </a:lnTo>
                  <a:lnTo>
                    <a:pt x="76805" y="434955"/>
                  </a:lnTo>
                  <a:lnTo>
                    <a:pt x="68098" y="429477"/>
                  </a:lnTo>
                  <a:lnTo>
                    <a:pt x="59992" y="423988"/>
                  </a:lnTo>
                  <a:lnTo>
                    <a:pt x="51774" y="418012"/>
                  </a:lnTo>
                  <a:lnTo>
                    <a:pt x="42114" y="4106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9720" y="642238"/>
              <a:ext cx="126343" cy="215846"/>
            </a:xfrm>
            <a:custGeom>
              <a:avLst/>
              <a:gdLst/>
              <a:ahLst/>
              <a:cxnLst/>
              <a:rect l="0" t="0" r="0" b="0"/>
              <a:pathLst>
                <a:path w="126343" h="215846">
                  <a:moveTo>
                    <a:pt x="126342" y="0"/>
                  </a:moveTo>
                  <a:lnTo>
                    <a:pt x="123542" y="8935"/>
                  </a:lnTo>
                  <a:lnTo>
                    <a:pt x="122040" y="18562"/>
                  </a:lnTo>
                  <a:lnTo>
                    <a:pt x="121729" y="29854"/>
                  </a:lnTo>
                  <a:lnTo>
                    <a:pt x="122236" y="42695"/>
                  </a:lnTo>
                  <a:lnTo>
                    <a:pt x="123055" y="56822"/>
                  </a:lnTo>
                  <a:lnTo>
                    <a:pt x="123871" y="71943"/>
                  </a:lnTo>
                  <a:lnTo>
                    <a:pt x="124555" y="87631"/>
                  </a:lnTo>
                  <a:lnTo>
                    <a:pt x="125081" y="103371"/>
                  </a:lnTo>
                  <a:lnTo>
                    <a:pt x="125463" y="118871"/>
                  </a:lnTo>
                  <a:lnTo>
                    <a:pt x="125564" y="133884"/>
                  </a:lnTo>
                  <a:lnTo>
                    <a:pt x="125108" y="148126"/>
                  </a:lnTo>
                  <a:lnTo>
                    <a:pt x="123977" y="161512"/>
                  </a:lnTo>
                  <a:lnTo>
                    <a:pt x="121896" y="173807"/>
                  </a:lnTo>
                  <a:lnTo>
                    <a:pt x="118364" y="184548"/>
                  </a:lnTo>
                  <a:lnTo>
                    <a:pt x="113238" y="193621"/>
                  </a:lnTo>
                  <a:lnTo>
                    <a:pt x="106524" y="201054"/>
                  </a:lnTo>
                  <a:lnTo>
                    <a:pt x="98197" y="206839"/>
                  </a:lnTo>
                  <a:lnTo>
                    <a:pt x="88414" y="211136"/>
                  </a:lnTo>
                  <a:lnTo>
                    <a:pt x="77610" y="214058"/>
                  </a:lnTo>
                  <a:lnTo>
                    <a:pt x="66374" y="215586"/>
                  </a:lnTo>
                  <a:lnTo>
                    <a:pt x="55091" y="215845"/>
                  </a:lnTo>
                  <a:lnTo>
                    <a:pt x="44179" y="215218"/>
                  </a:lnTo>
                  <a:lnTo>
                    <a:pt x="33013" y="214207"/>
                  </a:lnTo>
                  <a:lnTo>
                    <a:pt x="19499" y="21272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16062" y="5053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10818" y="504552"/>
              <a:ext cx="126343" cy="179829"/>
            </a:xfrm>
            <a:custGeom>
              <a:avLst/>
              <a:gdLst/>
              <a:ahLst/>
              <a:cxnLst/>
              <a:rect l="0" t="0" r="0" b="0"/>
              <a:pathLst>
                <a:path w="126343" h="179829">
                  <a:moveTo>
                    <a:pt x="0" y="74515"/>
                  </a:moveTo>
                  <a:lnTo>
                    <a:pt x="8802" y="77449"/>
                  </a:lnTo>
                  <a:lnTo>
                    <a:pt x="17148" y="80231"/>
                  </a:lnTo>
                  <a:lnTo>
                    <a:pt x="25847" y="83121"/>
                  </a:lnTo>
                  <a:lnTo>
                    <a:pt x="34968" y="85816"/>
                  </a:lnTo>
                  <a:lnTo>
                    <a:pt x="44463" y="87684"/>
                  </a:lnTo>
                  <a:lnTo>
                    <a:pt x="54255" y="88437"/>
                  </a:lnTo>
                  <a:lnTo>
                    <a:pt x="64269" y="87951"/>
                  </a:lnTo>
                  <a:lnTo>
                    <a:pt x="74443" y="86101"/>
                  </a:lnTo>
                  <a:lnTo>
                    <a:pt x="84715" y="82956"/>
                  </a:lnTo>
                  <a:lnTo>
                    <a:pt x="94561" y="78403"/>
                  </a:lnTo>
                  <a:lnTo>
                    <a:pt x="103034" y="72073"/>
                  </a:lnTo>
                  <a:lnTo>
                    <a:pt x="109714" y="63936"/>
                  </a:lnTo>
                  <a:lnTo>
                    <a:pt x="114198" y="54559"/>
                  </a:lnTo>
                  <a:lnTo>
                    <a:pt x="115858" y="44888"/>
                  </a:lnTo>
                  <a:lnTo>
                    <a:pt x="114637" y="35505"/>
                  </a:lnTo>
                  <a:lnTo>
                    <a:pt x="110918" y="26767"/>
                  </a:lnTo>
                  <a:lnTo>
                    <a:pt x="105234" y="18978"/>
                  </a:lnTo>
                  <a:lnTo>
                    <a:pt x="98085" y="12198"/>
                  </a:lnTo>
                  <a:lnTo>
                    <a:pt x="89885" y="6629"/>
                  </a:lnTo>
                  <a:lnTo>
                    <a:pt x="80945" y="2704"/>
                  </a:lnTo>
                  <a:lnTo>
                    <a:pt x="71498" y="509"/>
                  </a:lnTo>
                  <a:lnTo>
                    <a:pt x="61869" y="0"/>
                  </a:lnTo>
                  <a:lnTo>
                    <a:pt x="52478" y="1169"/>
                  </a:lnTo>
                  <a:lnTo>
                    <a:pt x="43535" y="3847"/>
                  </a:lnTo>
                  <a:lnTo>
                    <a:pt x="35225" y="7915"/>
                  </a:lnTo>
                  <a:lnTo>
                    <a:pt x="27788" y="13386"/>
                  </a:lnTo>
                  <a:lnTo>
                    <a:pt x="21272" y="20147"/>
                  </a:lnTo>
                  <a:lnTo>
                    <a:pt x="15726" y="28296"/>
                  </a:lnTo>
                  <a:lnTo>
                    <a:pt x="11290" y="38200"/>
                  </a:lnTo>
                  <a:lnTo>
                    <a:pt x="7939" y="49898"/>
                  </a:lnTo>
                  <a:lnTo>
                    <a:pt x="5670" y="62991"/>
                  </a:lnTo>
                  <a:lnTo>
                    <a:pt x="4588" y="76843"/>
                  </a:lnTo>
                  <a:lnTo>
                    <a:pt x="4641" y="91000"/>
                  </a:lnTo>
                  <a:lnTo>
                    <a:pt x="5811" y="104911"/>
                  </a:lnTo>
                  <a:lnTo>
                    <a:pt x="8192" y="117864"/>
                  </a:lnTo>
                  <a:lnTo>
                    <a:pt x="11723" y="129571"/>
                  </a:lnTo>
                  <a:lnTo>
                    <a:pt x="16382" y="140091"/>
                  </a:lnTo>
                  <a:lnTo>
                    <a:pt x="22258" y="149633"/>
                  </a:lnTo>
                  <a:lnTo>
                    <a:pt x="29289" y="158414"/>
                  </a:lnTo>
                  <a:lnTo>
                    <a:pt x="37451" y="166144"/>
                  </a:lnTo>
                  <a:lnTo>
                    <a:pt x="46833" y="172061"/>
                  </a:lnTo>
                  <a:lnTo>
                    <a:pt x="57357" y="175898"/>
                  </a:lnTo>
                  <a:lnTo>
                    <a:pt x="68610" y="178000"/>
                  </a:lnTo>
                  <a:lnTo>
                    <a:pt x="81236" y="179274"/>
                  </a:lnTo>
                  <a:lnTo>
                    <a:pt x="98579" y="179828"/>
                  </a:lnTo>
                  <a:lnTo>
                    <a:pt x="126342" y="1798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07002" y="531025"/>
              <a:ext cx="172315" cy="156477"/>
            </a:xfrm>
            <a:custGeom>
              <a:avLst/>
              <a:gdLst/>
              <a:ahLst/>
              <a:cxnLst/>
              <a:rect l="0" t="0" r="0" b="0"/>
              <a:pathLst>
                <a:path w="172315" h="156477">
                  <a:moveTo>
                    <a:pt x="109143" y="16456"/>
                  </a:moveTo>
                  <a:lnTo>
                    <a:pt x="103141" y="10723"/>
                  </a:lnTo>
                  <a:lnTo>
                    <a:pt x="96296" y="6439"/>
                  </a:lnTo>
                  <a:lnTo>
                    <a:pt x="87904" y="3237"/>
                  </a:lnTo>
                  <a:lnTo>
                    <a:pt x="78104" y="1049"/>
                  </a:lnTo>
                  <a:lnTo>
                    <a:pt x="67141" y="0"/>
                  </a:lnTo>
                  <a:lnTo>
                    <a:pt x="55294" y="68"/>
                  </a:lnTo>
                  <a:lnTo>
                    <a:pt x="43289" y="1410"/>
                  </a:lnTo>
                  <a:lnTo>
                    <a:pt x="32237" y="4435"/>
                  </a:lnTo>
                  <a:lnTo>
                    <a:pt x="22673" y="9220"/>
                  </a:lnTo>
                  <a:lnTo>
                    <a:pt x="14765" y="15873"/>
                  </a:lnTo>
                  <a:lnTo>
                    <a:pt x="8589" y="24691"/>
                  </a:lnTo>
                  <a:lnTo>
                    <a:pt x="3999" y="35616"/>
                  </a:lnTo>
                  <a:lnTo>
                    <a:pt x="1034" y="48002"/>
                  </a:lnTo>
                  <a:lnTo>
                    <a:pt x="0" y="60838"/>
                  </a:lnTo>
                  <a:lnTo>
                    <a:pt x="892" y="73497"/>
                  </a:lnTo>
                  <a:lnTo>
                    <a:pt x="3437" y="85585"/>
                  </a:lnTo>
                  <a:lnTo>
                    <a:pt x="7278" y="96777"/>
                  </a:lnTo>
                  <a:lnTo>
                    <a:pt x="12082" y="107004"/>
                  </a:lnTo>
                  <a:lnTo>
                    <a:pt x="17576" y="116379"/>
                  </a:lnTo>
                  <a:lnTo>
                    <a:pt x="23554" y="125079"/>
                  </a:lnTo>
                  <a:lnTo>
                    <a:pt x="29877" y="133263"/>
                  </a:lnTo>
                  <a:lnTo>
                    <a:pt x="36766" y="140746"/>
                  </a:lnTo>
                  <a:lnTo>
                    <a:pt x="44762" y="147022"/>
                  </a:lnTo>
                  <a:lnTo>
                    <a:pt x="54068" y="151900"/>
                  </a:lnTo>
                  <a:lnTo>
                    <a:pt x="64421" y="155176"/>
                  </a:lnTo>
                  <a:lnTo>
                    <a:pt x="75289" y="156476"/>
                  </a:lnTo>
                  <a:lnTo>
                    <a:pt x="86298" y="155790"/>
                  </a:lnTo>
                  <a:lnTo>
                    <a:pt x="97112" y="153398"/>
                  </a:lnTo>
                  <a:lnTo>
                    <a:pt x="107367" y="149667"/>
                  </a:lnTo>
                  <a:lnTo>
                    <a:pt x="116925" y="144940"/>
                  </a:lnTo>
                  <a:lnTo>
                    <a:pt x="125834" y="139498"/>
                  </a:lnTo>
                  <a:lnTo>
                    <a:pt x="134212" y="133556"/>
                  </a:lnTo>
                  <a:lnTo>
                    <a:pt x="142177" y="127275"/>
                  </a:lnTo>
                  <a:lnTo>
                    <a:pt x="149536" y="121071"/>
                  </a:lnTo>
                  <a:lnTo>
                    <a:pt x="156511" y="115006"/>
                  </a:lnTo>
                  <a:lnTo>
                    <a:pt x="163716" y="108552"/>
                  </a:lnTo>
                  <a:lnTo>
                    <a:pt x="172314" y="100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53015" y="284269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5" y="36471"/>
                  </a:lnTo>
                  <a:lnTo>
                    <a:pt x="177" y="50664"/>
                  </a:lnTo>
                  <a:lnTo>
                    <a:pt x="826" y="66289"/>
                  </a:lnTo>
                  <a:lnTo>
                    <a:pt x="2074" y="83256"/>
                  </a:lnTo>
                  <a:lnTo>
                    <a:pt x="3727" y="101011"/>
                  </a:lnTo>
                  <a:lnTo>
                    <a:pt x="5375" y="118683"/>
                  </a:lnTo>
                  <a:lnTo>
                    <a:pt x="6783" y="135793"/>
                  </a:lnTo>
                  <a:lnTo>
                    <a:pt x="8048" y="152548"/>
                  </a:lnTo>
                  <a:lnTo>
                    <a:pt x="9505" y="169631"/>
                  </a:lnTo>
                  <a:lnTo>
                    <a:pt x="11331" y="187419"/>
                  </a:lnTo>
                  <a:lnTo>
                    <a:pt x="13389" y="205808"/>
                  </a:lnTo>
                  <a:lnTo>
                    <a:pt x="15317" y="224393"/>
                  </a:lnTo>
                  <a:lnTo>
                    <a:pt x="16915" y="242901"/>
                  </a:lnTo>
                  <a:lnTo>
                    <a:pt x="18311" y="261229"/>
                  </a:lnTo>
                  <a:lnTo>
                    <a:pt x="19854" y="279368"/>
                  </a:lnTo>
                  <a:lnTo>
                    <a:pt x="21740" y="297327"/>
                  </a:lnTo>
                  <a:lnTo>
                    <a:pt x="23847" y="314577"/>
                  </a:lnTo>
                  <a:lnTo>
                    <a:pt x="26029" y="331848"/>
                  </a:lnTo>
                  <a:lnTo>
                    <a:pt x="28480" y="351775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37202" y="42113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5901" y="67"/>
                  </a:lnTo>
                  <a:lnTo>
                    <a:pt x="181989" y="708"/>
                  </a:lnTo>
                  <a:lnTo>
                    <a:pt x="167496" y="2000"/>
                  </a:lnTo>
                  <a:lnTo>
                    <a:pt x="152468" y="3687"/>
                  </a:lnTo>
                  <a:lnTo>
                    <a:pt x="137291" y="5355"/>
                  </a:lnTo>
                  <a:lnTo>
                    <a:pt x="122224" y="6772"/>
                  </a:lnTo>
                  <a:lnTo>
                    <a:pt x="107360" y="8043"/>
                  </a:lnTo>
                  <a:lnTo>
                    <a:pt x="92700" y="9502"/>
                  </a:lnTo>
                  <a:lnTo>
                    <a:pt x="78221" y="11330"/>
                  </a:lnTo>
                  <a:lnTo>
                    <a:pt x="64104" y="13398"/>
                  </a:lnTo>
                  <a:lnTo>
                    <a:pt x="49146" y="15549"/>
                  </a:lnTo>
                  <a:lnTo>
                    <a:pt x="29796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42611" y="242155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21057" y="11802"/>
                  </a:lnTo>
                  <a:lnTo>
                    <a:pt x="21057" y="23571"/>
                  </a:lnTo>
                  <a:lnTo>
                    <a:pt x="21057" y="36471"/>
                  </a:lnTo>
                  <a:lnTo>
                    <a:pt x="21057" y="50664"/>
                  </a:lnTo>
                  <a:lnTo>
                    <a:pt x="21057" y="66289"/>
                  </a:lnTo>
                  <a:lnTo>
                    <a:pt x="21057" y="83265"/>
                  </a:lnTo>
                  <a:lnTo>
                    <a:pt x="21057" y="101366"/>
                  </a:lnTo>
                  <a:lnTo>
                    <a:pt x="21057" y="120335"/>
                  </a:lnTo>
                  <a:lnTo>
                    <a:pt x="21053" y="139941"/>
                  </a:lnTo>
                  <a:lnTo>
                    <a:pt x="20880" y="160003"/>
                  </a:lnTo>
                  <a:lnTo>
                    <a:pt x="20231" y="180382"/>
                  </a:lnTo>
                  <a:lnTo>
                    <a:pt x="18983" y="200975"/>
                  </a:lnTo>
                  <a:lnTo>
                    <a:pt x="17330" y="221550"/>
                  </a:lnTo>
                  <a:lnTo>
                    <a:pt x="15682" y="241751"/>
                  </a:lnTo>
                  <a:lnTo>
                    <a:pt x="14279" y="261410"/>
                  </a:lnTo>
                  <a:lnTo>
                    <a:pt x="13186" y="280376"/>
                  </a:lnTo>
                  <a:lnTo>
                    <a:pt x="12379" y="298425"/>
                  </a:lnTo>
                  <a:lnTo>
                    <a:pt x="11796" y="315527"/>
                  </a:lnTo>
                  <a:lnTo>
                    <a:pt x="11218" y="331639"/>
                  </a:lnTo>
                  <a:lnTo>
                    <a:pt x="10290" y="346628"/>
                  </a:lnTo>
                  <a:lnTo>
                    <a:pt x="8850" y="360520"/>
                  </a:lnTo>
                  <a:lnTo>
                    <a:pt x="7059" y="373227"/>
                  </a:lnTo>
                  <a:lnTo>
                    <a:pt x="5130" y="385811"/>
                  </a:lnTo>
                  <a:lnTo>
                    <a:pt x="2893" y="40049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32041" y="159465"/>
              <a:ext cx="437253" cy="324846"/>
            </a:xfrm>
            <a:custGeom>
              <a:avLst/>
              <a:gdLst/>
              <a:ahLst/>
              <a:cxnLst/>
              <a:rect l="0" t="0" r="0" b="0"/>
              <a:pathLst>
                <a:path w="437253" h="324846">
                  <a:moveTo>
                    <a:pt x="0" y="114275"/>
                  </a:moveTo>
                  <a:lnTo>
                    <a:pt x="3001" y="105541"/>
                  </a:lnTo>
                  <a:lnTo>
                    <a:pt x="6423" y="97835"/>
                  </a:lnTo>
                  <a:lnTo>
                    <a:pt x="10624" y="90432"/>
                  </a:lnTo>
                  <a:lnTo>
                    <a:pt x="15697" y="83171"/>
                  </a:lnTo>
                  <a:lnTo>
                    <a:pt x="21827" y="75993"/>
                  </a:lnTo>
                  <a:lnTo>
                    <a:pt x="29015" y="68867"/>
                  </a:lnTo>
                  <a:lnTo>
                    <a:pt x="37275" y="61777"/>
                  </a:lnTo>
                  <a:lnTo>
                    <a:pt x="46718" y="54710"/>
                  </a:lnTo>
                  <a:lnTo>
                    <a:pt x="57287" y="47664"/>
                  </a:lnTo>
                  <a:lnTo>
                    <a:pt x="68637" y="40796"/>
                  </a:lnTo>
                  <a:lnTo>
                    <a:pt x="80246" y="34411"/>
                  </a:lnTo>
                  <a:lnTo>
                    <a:pt x="91798" y="28636"/>
                  </a:lnTo>
                  <a:lnTo>
                    <a:pt x="103333" y="23436"/>
                  </a:lnTo>
                  <a:lnTo>
                    <a:pt x="115143" y="18709"/>
                  </a:lnTo>
                  <a:lnTo>
                    <a:pt x="127386" y="14348"/>
                  </a:lnTo>
                  <a:lnTo>
                    <a:pt x="140066" y="10418"/>
                  </a:lnTo>
                  <a:lnTo>
                    <a:pt x="153119" y="7151"/>
                  </a:lnTo>
                  <a:lnTo>
                    <a:pt x="166459" y="4619"/>
                  </a:lnTo>
                  <a:lnTo>
                    <a:pt x="180012" y="2748"/>
                  </a:lnTo>
                  <a:lnTo>
                    <a:pt x="193717" y="1409"/>
                  </a:lnTo>
                  <a:lnTo>
                    <a:pt x="207528" y="475"/>
                  </a:lnTo>
                  <a:lnTo>
                    <a:pt x="221413" y="0"/>
                  </a:lnTo>
                  <a:lnTo>
                    <a:pt x="235347" y="206"/>
                  </a:lnTo>
                  <a:lnTo>
                    <a:pt x="249316" y="1158"/>
                  </a:lnTo>
                  <a:lnTo>
                    <a:pt x="263307" y="2781"/>
                  </a:lnTo>
                  <a:lnTo>
                    <a:pt x="277314" y="4940"/>
                  </a:lnTo>
                  <a:lnTo>
                    <a:pt x="291326" y="7509"/>
                  </a:lnTo>
                  <a:lnTo>
                    <a:pt x="305177" y="10539"/>
                  </a:lnTo>
                  <a:lnTo>
                    <a:pt x="318557" y="14250"/>
                  </a:lnTo>
                  <a:lnTo>
                    <a:pt x="331332" y="18710"/>
                  </a:lnTo>
                  <a:lnTo>
                    <a:pt x="343367" y="23841"/>
                  </a:lnTo>
                  <a:lnTo>
                    <a:pt x="354457" y="29509"/>
                  </a:lnTo>
                  <a:lnTo>
                    <a:pt x="364589" y="35582"/>
                  </a:lnTo>
                  <a:lnTo>
                    <a:pt x="374054" y="41948"/>
                  </a:lnTo>
                  <a:lnTo>
                    <a:pt x="383339" y="48520"/>
                  </a:lnTo>
                  <a:lnTo>
                    <a:pt x="392731" y="55241"/>
                  </a:lnTo>
                  <a:lnTo>
                    <a:pt x="402006" y="62228"/>
                  </a:lnTo>
                  <a:lnTo>
                    <a:pt x="410556" y="69757"/>
                  </a:lnTo>
                  <a:lnTo>
                    <a:pt x="418079" y="77946"/>
                  </a:lnTo>
                  <a:lnTo>
                    <a:pt x="424435" y="87074"/>
                  </a:lnTo>
                  <a:lnTo>
                    <a:pt x="429481" y="97645"/>
                  </a:lnTo>
                  <a:lnTo>
                    <a:pt x="433274" y="109794"/>
                  </a:lnTo>
                  <a:lnTo>
                    <a:pt x="435854" y="123191"/>
                  </a:lnTo>
                  <a:lnTo>
                    <a:pt x="437152" y="137247"/>
                  </a:lnTo>
                  <a:lnTo>
                    <a:pt x="437252" y="151546"/>
                  </a:lnTo>
                  <a:lnTo>
                    <a:pt x="436356" y="165721"/>
                  </a:lnTo>
                  <a:lnTo>
                    <a:pt x="434692" y="179384"/>
                  </a:lnTo>
                  <a:lnTo>
                    <a:pt x="432460" y="192385"/>
                  </a:lnTo>
                  <a:lnTo>
                    <a:pt x="429657" y="204758"/>
                  </a:lnTo>
                  <a:lnTo>
                    <a:pt x="426099" y="216615"/>
                  </a:lnTo>
                  <a:lnTo>
                    <a:pt x="421737" y="228073"/>
                  </a:lnTo>
                  <a:lnTo>
                    <a:pt x="416503" y="239076"/>
                  </a:lnTo>
                  <a:lnTo>
                    <a:pt x="410232" y="249399"/>
                  </a:lnTo>
                  <a:lnTo>
                    <a:pt x="402932" y="258976"/>
                  </a:lnTo>
                  <a:lnTo>
                    <a:pt x="394588" y="267882"/>
                  </a:lnTo>
                  <a:lnTo>
                    <a:pt x="385085" y="276252"/>
                  </a:lnTo>
                  <a:lnTo>
                    <a:pt x="374473" y="284212"/>
                  </a:lnTo>
                  <a:lnTo>
                    <a:pt x="363094" y="291711"/>
                  </a:lnTo>
                  <a:lnTo>
                    <a:pt x="351464" y="298528"/>
                  </a:lnTo>
                  <a:lnTo>
                    <a:pt x="339904" y="304592"/>
                  </a:lnTo>
                  <a:lnTo>
                    <a:pt x="328407" y="309834"/>
                  </a:lnTo>
                  <a:lnTo>
                    <a:pt x="315296" y="314617"/>
                  </a:lnTo>
                  <a:lnTo>
                    <a:pt x="296069" y="319362"/>
                  </a:lnTo>
                  <a:lnTo>
                    <a:pt x="263213" y="3248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79482" y="473782"/>
              <a:ext cx="126343" cy="166717"/>
            </a:xfrm>
            <a:custGeom>
              <a:avLst/>
              <a:gdLst/>
              <a:ahLst/>
              <a:cxnLst/>
              <a:rect l="0" t="0" r="0" b="0"/>
              <a:pathLst>
                <a:path w="126343" h="166717">
                  <a:moveTo>
                    <a:pt x="0" y="73699"/>
                  </a:moveTo>
                  <a:lnTo>
                    <a:pt x="5800" y="79634"/>
                  </a:lnTo>
                  <a:lnTo>
                    <a:pt x="10724" y="85839"/>
                  </a:lnTo>
                  <a:lnTo>
                    <a:pt x="15227" y="92939"/>
                  </a:lnTo>
                  <a:lnTo>
                    <a:pt x="19448" y="101052"/>
                  </a:lnTo>
                  <a:lnTo>
                    <a:pt x="23461" y="110347"/>
                  </a:lnTo>
                  <a:lnTo>
                    <a:pt x="27323" y="120790"/>
                  </a:lnTo>
                  <a:lnTo>
                    <a:pt x="31075" y="132042"/>
                  </a:lnTo>
                  <a:lnTo>
                    <a:pt x="34751" y="143580"/>
                  </a:lnTo>
                  <a:lnTo>
                    <a:pt x="38379" y="155007"/>
                  </a:lnTo>
                  <a:lnTo>
                    <a:pt x="42155" y="163770"/>
                  </a:lnTo>
                  <a:lnTo>
                    <a:pt x="45584" y="166716"/>
                  </a:lnTo>
                  <a:lnTo>
                    <a:pt x="47517" y="164715"/>
                  </a:lnTo>
                  <a:lnTo>
                    <a:pt x="47897" y="159458"/>
                  </a:lnTo>
                  <a:lnTo>
                    <a:pt x="47073" y="152195"/>
                  </a:lnTo>
                  <a:lnTo>
                    <a:pt x="45390" y="143711"/>
                  </a:lnTo>
                  <a:lnTo>
                    <a:pt x="43123" y="134474"/>
                  </a:lnTo>
                  <a:lnTo>
                    <a:pt x="40789" y="124603"/>
                  </a:lnTo>
                  <a:lnTo>
                    <a:pt x="39132" y="113963"/>
                  </a:lnTo>
                  <a:lnTo>
                    <a:pt x="38507" y="102535"/>
                  </a:lnTo>
                  <a:lnTo>
                    <a:pt x="39070" y="90583"/>
                  </a:lnTo>
                  <a:lnTo>
                    <a:pt x="40969" y="78557"/>
                  </a:lnTo>
                  <a:lnTo>
                    <a:pt x="44140" y="66734"/>
                  </a:lnTo>
                  <a:lnTo>
                    <a:pt x="48540" y="55525"/>
                  </a:lnTo>
                  <a:lnTo>
                    <a:pt x="54234" y="45528"/>
                  </a:lnTo>
                  <a:lnTo>
                    <a:pt x="61135" y="36957"/>
                  </a:lnTo>
                  <a:lnTo>
                    <a:pt x="69038" y="29694"/>
                  </a:lnTo>
                  <a:lnTo>
                    <a:pt x="77712" y="23492"/>
                  </a:lnTo>
                  <a:lnTo>
                    <a:pt x="86940" y="18097"/>
                  </a:lnTo>
                  <a:lnTo>
                    <a:pt x="96101" y="13440"/>
                  </a:lnTo>
                  <a:lnTo>
                    <a:pt x="105076" y="9177"/>
                  </a:lnTo>
                  <a:lnTo>
                    <a:pt x="114651" y="493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5950" y="505367"/>
              <a:ext cx="117185" cy="189861"/>
            </a:xfrm>
            <a:custGeom>
              <a:avLst/>
              <a:gdLst/>
              <a:ahLst/>
              <a:cxnLst/>
              <a:rect l="0" t="0" r="0" b="0"/>
              <a:pathLst>
                <a:path w="117185" h="189861">
                  <a:moveTo>
                    <a:pt x="78330" y="10529"/>
                  </a:moveTo>
                  <a:lnTo>
                    <a:pt x="66728" y="13597"/>
                  </a:lnTo>
                  <a:lnTo>
                    <a:pt x="56880" y="17659"/>
                  </a:lnTo>
                  <a:lnTo>
                    <a:pt x="47875" y="23152"/>
                  </a:lnTo>
                  <a:lnTo>
                    <a:pt x="39433" y="29912"/>
                  </a:lnTo>
                  <a:lnTo>
                    <a:pt x="31406" y="37710"/>
                  </a:lnTo>
                  <a:lnTo>
                    <a:pt x="23692" y="46311"/>
                  </a:lnTo>
                  <a:lnTo>
                    <a:pt x="16533" y="55669"/>
                  </a:lnTo>
                  <a:lnTo>
                    <a:pt x="10479" y="65923"/>
                  </a:lnTo>
                  <a:lnTo>
                    <a:pt x="5745" y="77076"/>
                  </a:lnTo>
                  <a:lnTo>
                    <a:pt x="2398" y="89004"/>
                  </a:lnTo>
                  <a:lnTo>
                    <a:pt x="518" y="101542"/>
                  </a:lnTo>
                  <a:lnTo>
                    <a:pt x="0" y="114529"/>
                  </a:lnTo>
                  <a:lnTo>
                    <a:pt x="770" y="127673"/>
                  </a:lnTo>
                  <a:lnTo>
                    <a:pt x="2874" y="140571"/>
                  </a:lnTo>
                  <a:lnTo>
                    <a:pt x="6221" y="153009"/>
                  </a:lnTo>
                  <a:lnTo>
                    <a:pt x="10924" y="164478"/>
                  </a:lnTo>
                  <a:lnTo>
                    <a:pt x="17361" y="174123"/>
                  </a:lnTo>
                  <a:lnTo>
                    <a:pt x="25579" y="181634"/>
                  </a:lnTo>
                  <a:lnTo>
                    <a:pt x="35182" y="186864"/>
                  </a:lnTo>
                  <a:lnTo>
                    <a:pt x="45537" y="189566"/>
                  </a:lnTo>
                  <a:lnTo>
                    <a:pt x="56198" y="189860"/>
                  </a:lnTo>
                  <a:lnTo>
                    <a:pt x="66777" y="187976"/>
                  </a:lnTo>
                  <a:lnTo>
                    <a:pt x="76874" y="184061"/>
                  </a:lnTo>
                  <a:lnTo>
                    <a:pt x="86317" y="178393"/>
                  </a:lnTo>
                  <a:lnTo>
                    <a:pt x="94809" y="171167"/>
                  </a:lnTo>
                  <a:lnTo>
                    <a:pt x="101843" y="162423"/>
                  </a:lnTo>
                  <a:lnTo>
                    <a:pt x="107278" y="152317"/>
                  </a:lnTo>
                  <a:lnTo>
                    <a:pt x="111286" y="140938"/>
                  </a:lnTo>
                  <a:lnTo>
                    <a:pt x="114150" y="128244"/>
                  </a:lnTo>
                  <a:lnTo>
                    <a:pt x="116146" y="114347"/>
                  </a:lnTo>
                  <a:lnTo>
                    <a:pt x="117184" y="99947"/>
                  </a:lnTo>
                  <a:lnTo>
                    <a:pt x="116833" y="86201"/>
                  </a:lnTo>
                  <a:lnTo>
                    <a:pt x="114969" y="73701"/>
                  </a:lnTo>
                  <a:lnTo>
                    <a:pt x="111751" y="62515"/>
                  </a:lnTo>
                  <a:lnTo>
                    <a:pt x="107450" y="52459"/>
                  </a:lnTo>
                  <a:lnTo>
                    <a:pt x="102338" y="43291"/>
                  </a:lnTo>
                  <a:lnTo>
                    <a:pt x="96755" y="34890"/>
                  </a:lnTo>
                  <a:lnTo>
                    <a:pt x="90446" y="26343"/>
                  </a:lnTo>
                  <a:lnTo>
                    <a:pt x="81745" y="15776"/>
                  </a:lnTo>
                  <a:lnTo>
                    <a:pt x="6780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79564" y="538679"/>
              <a:ext cx="178986" cy="156202"/>
            </a:xfrm>
            <a:custGeom>
              <a:avLst/>
              <a:gdLst/>
              <a:ahLst/>
              <a:cxnLst/>
              <a:rect l="0" t="0" r="0" b="0"/>
              <a:pathLst>
                <a:path w="178986" h="156202">
                  <a:moveTo>
                    <a:pt x="0" y="8802"/>
                  </a:moveTo>
                  <a:lnTo>
                    <a:pt x="2934" y="23337"/>
                  </a:lnTo>
                  <a:lnTo>
                    <a:pt x="5716" y="35968"/>
                  </a:lnTo>
                  <a:lnTo>
                    <a:pt x="8616" y="47877"/>
                  </a:lnTo>
                  <a:lnTo>
                    <a:pt x="11656" y="59532"/>
                  </a:lnTo>
                  <a:lnTo>
                    <a:pt x="14821" y="71373"/>
                  </a:lnTo>
                  <a:lnTo>
                    <a:pt x="18085" y="83608"/>
                  </a:lnTo>
                  <a:lnTo>
                    <a:pt x="21423" y="96104"/>
                  </a:lnTo>
                  <a:lnTo>
                    <a:pt x="24814" y="108494"/>
                  </a:lnTo>
                  <a:lnTo>
                    <a:pt x="28227" y="120502"/>
                  </a:lnTo>
                  <a:lnTo>
                    <a:pt x="31069" y="129673"/>
                  </a:lnTo>
                  <a:lnTo>
                    <a:pt x="32425" y="132747"/>
                  </a:lnTo>
                  <a:lnTo>
                    <a:pt x="32249" y="130292"/>
                  </a:lnTo>
                  <a:lnTo>
                    <a:pt x="30932" y="123901"/>
                  </a:lnTo>
                  <a:lnTo>
                    <a:pt x="28852" y="115053"/>
                  </a:lnTo>
                  <a:lnTo>
                    <a:pt x="26276" y="104961"/>
                  </a:lnTo>
                  <a:lnTo>
                    <a:pt x="23387" y="94340"/>
                  </a:lnTo>
                  <a:lnTo>
                    <a:pt x="20625" y="83218"/>
                  </a:lnTo>
                  <a:lnTo>
                    <a:pt x="18677" y="71131"/>
                  </a:lnTo>
                  <a:lnTo>
                    <a:pt x="17859" y="57891"/>
                  </a:lnTo>
                  <a:lnTo>
                    <a:pt x="18462" y="44231"/>
                  </a:lnTo>
                  <a:lnTo>
                    <a:pt x="20919" y="31576"/>
                  </a:lnTo>
                  <a:lnTo>
                    <a:pt x="25280" y="20667"/>
                  </a:lnTo>
                  <a:lnTo>
                    <a:pt x="31292" y="11887"/>
                  </a:lnTo>
                  <a:lnTo>
                    <a:pt x="38607" y="5589"/>
                  </a:lnTo>
                  <a:lnTo>
                    <a:pt x="46888" y="1698"/>
                  </a:lnTo>
                  <a:lnTo>
                    <a:pt x="55699" y="0"/>
                  </a:lnTo>
                  <a:lnTo>
                    <a:pt x="64525" y="349"/>
                  </a:lnTo>
                  <a:lnTo>
                    <a:pt x="73086" y="2467"/>
                  </a:lnTo>
                  <a:lnTo>
                    <a:pt x="81306" y="6155"/>
                  </a:lnTo>
                  <a:lnTo>
                    <a:pt x="89213" y="11369"/>
                  </a:lnTo>
                  <a:lnTo>
                    <a:pt x="96873" y="17947"/>
                  </a:lnTo>
                  <a:lnTo>
                    <a:pt x="104510" y="25634"/>
                  </a:lnTo>
                  <a:lnTo>
                    <a:pt x="112484" y="34164"/>
                  </a:lnTo>
                  <a:lnTo>
                    <a:pt x="120957" y="43308"/>
                  </a:lnTo>
                  <a:lnTo>
                    <a:pt x="129599" y="52888"/>
                  </a:lnTo>
                  <a:lnTo>
                    <a:pt x="137714" y="62771"/>
                  </a:lnTo>
                  <a:lnTo>
                    <a:pt x="144948" y="72864"/>
                  </a:lnTo>
                  <a:lnTo>
                    <a:pt x="151278" y="83098"/>
                  </a:lnTo>
                  <a:lnTo>
                    <a:pt x="156837" y="93429"/>
                  </a:lnTo>
                  <a:lnTo>
                    <a:pt x="161793" y="103817"/>
                  </a:lnTo>
                  <a:lnTo>
                    <a:pt x="166153" y="113976"/>
                  </a:lnTo>
                  <a:lnTo>
                    <a:pt x="170182" y="124483"/>
                  </a:lnTo>
                  <a:lnTo>
                    <a:pt x="174239" y="137379"/>
                  </a:lnTo>
                  <a:lnTo>
                    <a:pt x="178985" y="1562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205322" y="526424"/>
              <a:ext cx="116932" cy="189287"/>
            </a:xfrm>
            <a:custGeom>
              <a:avLst/>
              <a:gdLst/>
              <a:ahLst/>
              <a:cxnLst/>
              <a:rect l="0" t="0" r="0" b="0"/>
              <a:pathLst>
                <a:path w="116932" h="189287">
                  <a:moveTo>
                    <a:pt x="79569" y="10529"/>
                  </a:moveTo>
                  <a:lnTo>
                    <a:pt x="67968" y="13530"/>
                  </a:lnTo>
                  <a:lnTo>
                    <a:pt x="58119" y="16952"/>
                  </a:lnTo>
                  <a:lnTo>
                    <a:pt x="49118" y="21157"/>
                  </a:lnTo>
                  <a:lnTo>
                    <a:pt x="40850" y="26403"/>
                  </a:lnTo>
                  <a:lnTo>
                    <a:pt x="33471" y="33181"/>
                  </a:lnTo>
                  <a:lnTo>
                    <a:pt x="27001" y="41614"/>
                  </a:lnTo>
                  <a:lnTo>
                    <a:pt x="21322" y="51353"/>
                  </a:lnTo>
                  <a:lnTo>
                    <a:pt x="16268" y="61797"/>
                  </a:lnTo>
                  <a:lnTo>
                    <a:pt x="11684" y="72524"/>
                  </a:lnTo>
                  <a:lnTo>
                    <a:pt x="7604" y="83487"/>
                  </a:lnTo>
                  <a:lnTo>
                    <a:pt x="4235" y="94904"/>
                  </a:lnTo>
                  <a:lnTo>
                    <a:pt x="1644" y="106875"/>
                  </a:lnTo>
                  <a:lnTo>
                    <a:pt x="73" y="119202"/>
                  </a:lnTo>
                  <a:lnTo>
                    <a:pt x="0" y="131484"/>
                  </a:lnTo>
                  <a:lnTo>
                    <a:pt x="1553" y="143480"/>
                  </a:lnTo>
                  <a:lnTo>
                    <a:pt x="4715" y="154807"/>
                  </a:lnTo>
                  <a:lnTo>
                    <a:pt x="9505" y="164882"/>
                  </a:lnTo>
                  <a:lnTo>
                    <a:pt x="15768" y="173497"/>
                  </a:lnTo>
                  <a:lnTo>
                    <a:pt x="23396" y="180450"/>
                  </a:lnTo>
                  <a:lnTo>
                    <a:pt x="32410" y="185379"/>
                  </a:lnTo>
                  <a:lnTo>
                    <a:pt x="42685" y="188283"/>
                  </a:lnTo>
                  <a:lnTo>
                    <a:pt x="53667" y="189286"/>
                  </a:lnTo>
                  <a:lnTo>
                    <a:pt x="64497" y="188455"/>
                  </a:lnTo>
                  <a:lnTo>
                    <a:pt x="74699" y="186002"/>
                  </a:lnTo>
                  <a:lnTo>
                    <a:pt x="84003" y="181917"/>
                  </a:lnTo>
                  <a:lnTo>
                    <a:pt x="92182" y="175903"/>
                  </a:lnTo>
                  <a:lnTo>
                    <a:pt x="99231" y="167969"/>
                  </a:lnTo>
                  <a:lnTo>
                    <a:pt x="105152" y="158388"/>
                  </a:lnTo>
                  <a:lnTo>
                    <a:pt x="109846" y="147515"/>
                  </a:lnTo>
                  <a:lnTo>
                    <a:pt x="113375" y="135684"/>
                  </a:lnTo>
                  <a:lnTo>
                    <a:pt x="115765" y="123166"/>
                  </a:lnTo>
                  <a:lnTo>
                    <a:pt x="116929" y="110164"/>
                  </a:lnTo>
                  <a:lnTo>
                    <a:pt x="116931" y="96837"/>
                  </a:lnTo>
                  <a:lnTo>
                    <a:pt x="115797" y="83619"/>
                  </a:lnTo>
                  <a:lnTo>
                    <a:pt x="113441" y="71196"/>
                  </a:lnTo>
                  <a:lnTo>
                    <a:pt x="109931" y="59879"/>
                  </a:lnTo>
                  <a:lnTo>
                    <a:pt x="105456" y="49635"/>
                  </a:lnTo>
                  <a:lnTo>
                    <a:pt x="100236" y="40286"/>
                  </a:lnTo>
                  <a:lnTo>
                    <a:pt x="94476" y="31633"/>
                  </a:lnTo>
                  <a:lnTo>
                    <a:pt x="88639" y="23794"/>
                  </a:lnTo>
                  <a:lnTo>
                    <a:pt x="82868" y="16437"/>
                  </a:lnTo>
                  <a:lnTo>
                    <a:pt x="76662" y="8912"/>
                  </a:lnTo>
                  <a:lnTo>
                    <a:pt x="690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01757" y="547481"/>
              <a:ext cx="119882" cy="166684"/>
            </a:xfrm>
            <a:custGeom>
              <a:avLst/>
              <a:gdLst/>
              <a:ahLst/>
              <a:cxnLst/>
              <a:rect l="0" t="0" r="0" b="0"/>
              <a:pathLst>
                <a:path w="119882" h="166684">
                  <a:moveTo>
                    <a:pt x="9476" y="0"/>
                  </a:moveTo>
                  <a:lnTo>
                    <a:pt x="6609" y="8869"/>
                  </a:lnTo>
                  <a:lnTo>
                    <a:pt x="4467" y="17856"/>
                  </a:lnTo>
                  <a:lnTo>
                    <a:pt x="2864" y="27851"/>
                  </a:lnTo>
                  <a:lnTo>
                    <a:pt x="1683" y="38832"/>
                  </a:lnTo>
                  <a:lnTo>
                    <a:pt x="834" y="50643"/>
                  </a:lnTo>
                  <a:lnTo>
                    <a:pt x="242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29" y="100758"/>
                  </a:lnTo>
                  <a:lnTo>
                    <a:pt x="3297" y="112448"/>
                  </a:lnTo>
                  <a:lnTo>
                    <a:pt x="6153" y="123305"/>
                  </a:lnTo>
                  <a:lnTo>
                    <a:pt x="10008" y="133271"/>
                  </a:lnTo>
                  <a:lnTo>
                    <a:pt x="14885" y="142286"/>
                  </a:lnTo>
                  <a:lnTo>
                    <a:pt x="20907" y="150203"/>
                  </a:lnTo>
                  <a:lnTo>
                    <a:pt x="28033" y="157036"/>
                  </a:lnTo>
                  <a:lnTo>
                    <a:pt x="36088" y="162457"/>
                  </a:lnTo>
                  <a:lnTo>
                    <a:pt x="44865" y="165743"/>
                  </a:lnTo>
                  <a:lnTo>
                    <a:pt x="54171" y="166683"/>
                  </a:lnTo>
                  <a:lnTo>
                    <a:pt x="63688" y="165195"/>
                  </a:lnTo>
                  <a:lnTo>
                    <a:pt x="72998" y="161080"/>
                  </a:lnTo>
                  <a:lnTo>
                    <a:pt x="81882" y="154500"/>
                  </a:lnTo>
                  <a:lnTo>
                    <a:pt x="90151" y="146033"/>
                  </a:lnTo>
                  <a:lnTo>
                    <a:pt x="97560" y="136457"/>
                  </a:lnTo>
                  <a:lnTo>
                    <a:pt x="104057" y="126313"/>
                  </a:lnTo>
                  <a:lnTo>
                    <a:pt x="109591" y="115573"/>
                  </a:lnTo>
                  <a:lnTo>
                    <a:pt x="114017" y="103773"/>
                  </a:lnTo>
                  <a:lnTo>
                    <a:pt x="117358" y="90732"/>
                  </a:lnTo>
                  <a:lnTo>
                    <a:pt x="119450" y="76872"/>
                  </a:lnTo>
                  <a:lnTo>
                    <a:pt x="119881" y="63022"/>
                  </a:lnTo>
                  <a:lnTo>
                    <a:pt x="118587" y="49681"/>
                  </a:lnTo>
                  <a:lnTo>
                    <a:pt x="116093" y="37428"/>
                  </a:lnTo>
                  <a:lnTo>
                    <a:pt x="113093" y="25885"/>
                  </a:lnTo>
                  <a:lnTo>
                    <a:pt x="109327" y="14043"/>
                  </a:lnTo>
                  <a:lnTo>
                    <a:pt x="10423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2842" y="508524"/>
              <a:ext cx="198475" cy="249528"/>
            </a:xfrm>
            <a:custGeom>
              <a:avLst/>
              <a:gdLst/>
              <a:ahLst/>
              <a:cxnLst/>
              <a:rect l="0" t="0" r="0" b="0"/>
              <a:pathLst>
                <a:path w="198475" h="249528">
                  <a:moveTo>
                    <a:pt x="8961" y="81071"/>
                  </a:moveTo>
                  <a:lnTo>
                    <a:pt x="11895" y="90007"/>
                  </a:lnTo>
                  <a:lnTo>
                    <a:pt x="14677" y="99634"/>
                  </a:lnTo>
                  <a:lnTo>
                    <a:pt x="17572" y="110921"/>
                  </a:lnTo>
                  <a:lnTo>
                    <a:pt x="20439" y="123589"/>
                  </a:lnTo>
                  <a:lnTo>
                    <a:pt x="22956" y="137068"/>
                  </a:lnTo>
                  <a:lnTo>
                    <a:pt x="24958" y="150913"/>
                  </a:lnTo>
                  <a:lnTo>
                    <a:pt x="26106" y="163909"/>
                  </a:lnTo>
                  <a:lnTo>
                    <a:pt x="25232" y="173969"/>
                  </a:lnTo>
                  <a:lnTo>
                    <a:pt x="21545" y="178971"/>
                  </a:lnTo>
                  <a:lnTo>
                    <a:pt x="16392" y="178299"/>
                  </a:lnTo>
                  <a:lnTo>
                    <a:pt x="11593" y="173877"/>
                  </a:lnTo>
                  <a:lnTo>
                    <a:pt x="7771" y="166814"/>
                  </a:lnTo>
                  <a:lnTo>
                    <a:pt x="4931" y="157757"/>
                  </a:lnTo>
                  <a:lnTo>
                    <a:pt x="2899" y="147048"/>
                  </a:lnTo>
                  <a:lnTo>
                    <a:pt x="1476" y="134787"/>
                  </a:lnTo>
                  <a:lnTo>
                    <a:pt x="498" y="121167"/>
                  </a:lnTo>
                  <a:lnTo>
                    <a:pt x="0" y="106780"/>
                  </a:lnTo>
                  <a:lnTo>
                    <a:pt x="192" y="92507"/>
                  </a:lnTo>
                  <a:lnTo>
                    <a:pt x="1142" y="78835"/>
                  </a:lnTo>
                  <a:lnTo>
                    <a:pt x="2934" y="65876"/>
                  </a:lnTo>
                  <a:lnTo>
                    <a:pt x="5740" y="53559"/>
                  </a:lnTo>
                  <a:lnTo>
                    <a:pt x="9560" y="41763"/>
                  </a:lnTo>
                  <a:lnTo>
                    <a:pt x="14415" y="30688"/>
                  </a:lnTo>
                  <a:lnTo>
                    <a:pt x="20423" y="20841"/>
                  </a:lnTo>
                  <a:lnTo>
                    <a:pt x="27538" y="12413"/>
                  </a:lnTo>
                  <a:lnTo>
                    <a:pt x="35587" y="5769"/>
                  </a:lnTo>
                  <a:lnTo>
                    <a:pt x="44359" y="1586"/>
                  </a:lnTo>
                  <a:lnTo>
                    <a:pt x="53667" y="0"/>
                  </a:lnTo>
                  <a:lnTo>
                    <a:pt x="63355" y="698"/>
                  </a:lnTo>
                  <a:lnTo>
                    <a:pt x="73312" y="3209"/>
                  </a:lnTo>
                  <a:lnTo>
                    <a:pt x="83449" y="7083"/>
                  </a:lnTo>
                  <a:lnTo>
                    <a:pt x="93543" y="12102"/>
                  </a:lnTo>
                  <a:lnTo>
                    <a:pt x="103247" y="18286"/>
                  </a:lnTo>
                  <a:lnTo>
                    <a:pt x="112400" y="25552"/>
                  </a:lnTo>
                  <a:lnTo>
                    <a:pt x="120851" y="33717"/>
                  </a:lnTo>
                  <a:lnTo>
                    <a:pt x="128382" y="42576"/>
                  </a:lnTo>
                  <a:lnTo>
                    <a:pt x="134966" y="51948"/>
                  </a:lnTo>
                  <a:lnTo>
                    <a:pt x="140727" y="61853"/>
                  </a:lnTo>
                  <a:lnTo>
                    <a:pt x="145839" y="72487"/>
                  </a:lnTo>
                  <a:lnTo>
                    <a:pt x="150471" y="83901"/>
                  </a:lnTo>
                  <a:lnTo>
                    <a:pt x="154924" y="96008"/>
                  </a:lnTo>
                  <a:lnTo>
                    <a:pt x="159607" y="108666"/>
                  </a:lnTo>
                  <a:lnTo>
                    <a:pt x="164718" y="121739"/>
                  </a:lnTo>
                  <a:lnTo>
                    <a:pt x="169948" y="135111"/>
                  </a:lnTo>
                  <a:lnTo>
                    <a:pt x="174619" y="148694"/>
                  </a:lnTo>
                  <a:lnTo>
                    <a:pt x="178392" y="162419"/>
                  </a:lnTo>
                  <a:lnTo>
                    <a:pt x="181414" y="176075"/>
                  </a:lnTo>
                  <a:lnTo>
                    <a:pt x="184132" y="189325"/>
                  </a:lnTo>
                  <a:lnTo>
                    <a:pt x="186845" y="202001"/>
                  </a:lnTo>
                  <a:lnTo>
                    <a:pt x="189525" y="213673"/>
                  </a:lnTo>
                  <a:lnTo>
                    <a:pt x="192163" y="224696"/>
                  </a:lnTo>
                  <a:lnTo>
                    <a:pt x="194995" y="236039"/>
                  </a:lnTo>
                  <a:lnTo>
                    <a:pt x="198474" y="2495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4310" y="800165"/>
              <a:ext cx="3284893" cy="73701"/>
            </a:xfrm>
            <a:custGeom>
              <a:avLst/>
              <a:gdLst/>
              <a:ahLst/>
              <a:cxnLst/>
              <a:rect l="0" t="0" r="0" b="0"/>
              <a:pathLst>
                <a:path w="3284893" h="73701">
                  <a:moveTo>
                    <a:pt x="3284892" y="10529"/>
                  </a:moveTo>
                  <a:lnTo>
                    <a:pt x="3273090" y="10462"/>
                  </a:lnTo>
                  <a:lnTo>
                    <a:pt x="3261321" y="9822"/>
                  </a:lnTo>
                  <a:lnTo>
                    <a:pt x="3248430" y="8530"/>
                  </a:lnTo>
                  <a:lnTo>
                    <a:pt x="3234582" y="6843"/>
                  </a:lnTo>
                  <a:lnTo>
                    <a:pt x="3220254" y="5175"/>
                  </a:lnTo>
                  <a:lnTo>
                    <a:pt x="3205784" y="3761"/>
                  </a:lnTo>
                  <a:lnTo>
                    <a:pt x="3191335" y="2663"/>
                  </a:lnTo>
                  <a:lnTo>
                    <a:pt x="3176959" y="1853"/>
                  </a:lnTo>
                  <a:lnTo>
                    <a:pt x="3162660" y="1273"/>
                  </a:lnTo>
                  <a:lnTo>
                    <a:pt x="3148262" y="868"/>
                  </a:lnTo>
                  <a:lnTo>
                    <a:pt x="3133444" y="588"/>
                  </a:lnTo>
                  <a:lnTo>
                    <a:pt x="3118065" y="396"/>
                  </a:lnTo>
                  <a:lnTo>
                    <a:pt x="3102312" y="267"/>
                  </a:lnTo>
                  <a:lnTo>
                    <a:pt x="3086583" y="179"/>
                  </a:lnTo>
                  <a:lnTo>
                    <a:pt x="3071103" y="120"/>
                  </a:lnTo>
                  <a:lnTo>
                    <a:pt x="3055608" y="80"/>
                  </a:lnTo>
                  <a:lnTo>
                    <a:pt x="3039452" y="54"/>
                  </a:lnTo>
                  <a:lnTo>
                    <a:pt x="3022325" y="36"/>
                  </a:lnTo>
                  <a:lnTo>
                    <a:pt x="3004398" y="24"/>
                  </a:lnTo>
                  <a:lnTo>
                    <a:pt x="2986132" y="16"/>
                  </a:lnTo>
                  <a:lnTo>
                    <a:pt x="2967836" y="11"/>
                  </a:lnTo>
                  <a:lnTo>
                    <a:pt x="2949483" y="7"/>
                  </a:lnTo>
                  <a:lnTo>
                    <a:pt x="2930795" y="5"/>
                  </a:lnTo>
                  <a:lnTo>
                    <a:pt x="2911627" y="3"/>
                  </a:lnTo>
                  <a:lnTo>
                    <a:pt x="2891823" y="2"/>
                  </a:lnTo>
                  <a:lnTo>
                    <a:pt x="2871149" y="2"/>
                  </a:lnTo>
                  <a:lnTo>
                    <a:pt x="2849568" y="1"/>
                  </a:lnTo>
                  <a:lnTo>
                    <a:pt x="2827191" y="1"/>
                  </a:lnTo>
                  <a:lnTo>
                    <a:pt x="2804185" y="1"/>
                  </a:lnTo>
                  <a:lnTo>
                    <a:pt x="2780713" y="1"/>
                  </a:lnTo>
                  <a:lnTo>
                    <a:pt x="2757071" y="0"/>
                  </a:lnTo>
                  <a:lnTo>
                    <a:pt x="2733665" y="0"/>
                  </a:lnTo>
                  <a:lnTo>
                    <a:pt x="2710709" y="0"/>
                  </a:lnTo>
                  <a:lnTo>
                    <a:pt x="2688549" y="0"/>
                  </a:lnTo>
                  <a:lnTo>
                    <a:pt x="2667733" y="0"/>
                  </a:lnTo>
                  <a:lnTo>
                    <a:pt x="2648426" y="0"/>
                  </a:lnTo>
                  <a:lnTo>
                    <a:pt x="2630154" y="0"/>
                  </a:lnTo>
                  <a:lnTo>
                    <a:pt x="2612036" y="0"/>
                  </a:lnTo>
                  <a:lnTo>
                    <a:pt x="2593550" y="0"/>
                  </a:lnTo>
                  <a:lnTo>
                    <a:pt x="2574860" y="0"/>
                  </a:lnTo>
                  <a:lnTo>
                    <a:pt x="2556604" y="0"/>
                  </a:lnTo>
                  <a:lnTo>
                    <a:pt x="2539139" y="5"/>
                  </a:lnTo>
                  <a:lnTo>
                    <a:pt x="2522666" y="178"/>
                  </a:lnTo>
                  <a:lnTo>
                    <a:pt x="2507376" y="826"/>
                  </a:lnTo>
                  <a:lnTo>
                    <a:pt x="2493239" y="2075"/>
                  </a:lnTo>
                  <a:lnTo>
                    <a:pt x="2479916" y="3727"/>
                  </a:lnTo>
                  <a:lnTo>
                    <a:pt x="2466881" y="5376"/>
                  </a:lnTo>
                  <a:lnTo>
                    <a:pt x="2453807" y="6774"/>
                  </a:lnTo>
                  <a:lnTo>
                    <a:pt x="2440564" y="7694"/>
                  </a:lnTo>
                  <a:lnTo>
                    <a:pt x="2427133" y="7853"/>
                  </a:lnTo>
                  <a:lnTo>
                    <a:pt x="2413524" y="7183"/>
                  </a:lnTo>
                  <a:lnTo>
                    <a:pt x="2399282" y="5935"/>
                  </a:lnTo>
                  <a:lnTo>
                    <a:pt x="2383518" y="4566"/>
                  </a:lnTo>
                  <a:lnTo>
                    <a:pt x="2365884" y="3355"/>
                  </a:lnTo>
                  <a:lnTo>
                    <a:pt x="2346991" y="2392"/>
                  </a:lnTo>
                  <a:lnTo>
                    <a:pt x="2328078" y="1671"/>
                  </a:lnTo>
                  <a:lnTo>
                    <a:pt x="2309879" y="1152"/>
                  </a:lnTo>
                  <a:lnTo>
                    <a:pt x="2292593" y="787"/>
                  </a:lnTo>
                  <a:lnTo>
                    <a:pt x="2276153" y="534"/>
                  </a:lnTo>
                  <a:lnTo>
                    <a:pt x="2260381" y="361"/>
                  </a:lnTo>
                  <a:lnTo>
                    <a:pt x="2244619" y="243"/>
                  </a:lnTo>
                  <a:lnTo>
                    <a:pt x="2227804" y="163"/>
                  </a:lnTo>
                  <a:lnTo>
                    <a:pt x="2209451" y="109"/>
                  </a:lnTo>
                  <a:lnTo>
                    <a:pt x="2190068" y="73"/>
                  </a:lnTo>
                  <a:lnTo>
                    <a:pt x="2170825" y="49"/>
                  </a:lnTo>
                  <a:lnTo>
                    <a:pt x="2152403" y="33"/>
                  </a:lnTo>
                  <a:lnTo>
                    <a:pt x="2134968" y="22"/>
                  </a:lnTo>
                  <a:lnTo>
                    <a:pt x="2118427" y="15"/>
                  </a:lnTo>
                  <a:lnTo>
                    <a:pt x="2102602" y="10"/>
                  </a:lnTo>
                  <a:lnTo>
                    <a:pt x="2087314" y="7"/>
                  </a:lnTo>
                  <a:lnTo>
                    <a:pt x="2072414" y="5"/>
                  </a:lnTo>
                  <a:lnTo>
                    <a:pt x="2057787" y="3"/>
                  </a:lnTo>
                  <a:lnTo>
                    <a:pt x="2043349" y="2"/>
                  </a:lnTo>
                  <a:lnTo>
                    <a:pt x="2029041" y="2"/>
                  </a:lnTo>
                  <a:lnTo>
                    <a:pt x="2014807" y="1"/>
                  </a:lnTo>
                  <a:lnTo>
                    <a:pt x="2000129" y="1"/>
                  </a:lnTo>
                  <a:lnTo>
                    <a:pt x="1984064" y="1"/>
                  </a:lnTo>
                  <a:lnTo>
                    <a:pt x="1966221" y="1"/>
                  </a:lnTo>
                  <a:lnTo>
                    <a:pt x="1947015" y="0"/>
                  </a:lnTo>
                  <a:lnTo>
                    <a:pt x="1927360" y="0"/>
                  </a:lnTo>
                  <a:lnTo>
                    <a:pt x="1907831" y="0"/>
                  </a:lnTo>
                  <a:lnTo>
                    <a:pt x="1888160" y="0"/>
                  </a:lnTo>
                  <a:lnTo>
                    <a:pt x="1867449" y="0"/>
                  </a:lnTo>
                  <a:lnTo>
                    <a:pt x="1845274" y="0"/>
                  </a:lnTo>
                  <a:lnTo>
                    <a:pt x="1822315" y="0"/>
                  </a:lnTo>
                  <a:lnTo>
                    <a:pt x="1800035" y="0"/>
                  </a:lnTo>
                  <a:lnTo>
                    <a:pt x="1779233" y="0"/>
                  </a:lnTo>
                  <a:lnTo>
                    <a:pt x="1760029" y="0"/>
                  </a:lnTo>
                  <a:lnTo>
                    <a:pt x="1742216" y="0"/>
                  </a:lnTo>
                  <a:lnTo>
                    <a:pt x="1725497" y="0"/>
                  </a:lnTo>
                  <a:lnTo>
                    <a:pt x="1709590" y="0"/>
                  </a:lnTo>
                  <a:lnTo>
                    <a:pt x="1694267" y="0"/>
                  </a:lnTo>
                  <a:lnTo>
                    <a:pt x="1679352" y="0"/>
                  </a:lnTo>
                  <a:lnTo>
                    <a:pt x="1664720" y="0"/>
                  </a:lnTo>
                  <a:lnTo>
                    <a:pt x="1650281" y="0"/>
                  </a:lnTo>
                  <a:lnTo>
                    <a:pt x="1635955" y="0"/>
                  </a:lnTo>
                  <a:lnTo>
                    <a:pt x="1621045" y="0"/>
                  </a:lnTo>
                  <a:lnTo>
                    <a:pt x="1604292" y="0"/>
                  </a:lnTo>
                  <a:lnTo>
                    <a:pt x="1585165" y="0"/>
                  </a:lnTo>
                  <a:lnTo>
                    <a:pt x="1563943" y="0"/>
                  </a:lnTo>
                  <a:lnTo>
                    <a:pt x="1541331" y="0"/>
                  </a:lnTo>
                  <a:lnTo>
                    <a:pt x="1517912" y="0"/>
                  </a:lnTo>
                  <a:lnTo>
                    <a:pt x="1494529" y="0"/>
                  </a:lnTo>
                  <a:lnTo>
                    <a:pt x="1472304" y="0"/>
                  </a:lnTo>
                  <a:lnTo>
                    <a:pt x="1451738" y="0"/>
                  </a:lnTo>
                  <a:lnTo>
                    <a:pt x="1432797" y="0"/>
                  </a:lnTo>
                  <a:lnTo>
                    <a:pt x="1415213" y="0"/>
                  </a:lnTo>
                  <a:lnTo>
                    <a:pt x="1398675" y="0"/>
                  </a:lnTo>
                  <a:lnTo>
                    <a:pt x="1382901" y="0"/>
                  </a:lnTo>
                  <a:lnTo>
                    <a:pt x="1367673" y="0"/>
                  </a:lnTo>
                  <a:lnTo>
                    <a:pt x="1352825" y="0"/>
                  </a:lnTo>
                  <a:lnTo>
                    <a:pt x="1338239" y="0"/>
                  </a:lnTo>
                  <a:lnTo>
                    <a:pt x="1323832" y="0"/>
                  </a:lnTo>
                  <a:lnTo>
                    <a:pt x="1309546" y="0"/>
                  </a:lnTo>
                  <a:lnTo>
                    <a:pt x="1295342" y="0"/>
                  </a:lnTo>
                  <a:lnTo>
                    <a:pt x="1281192" y="0"/>
                  </a:lnTo>
                  <a:lnTo>
                    <a:pt x="1267079" y="0"/>
                  </a:lnTo>
                  <a:lnTo>
                    <a:pt x="1252992" y="0"/>
                  </a:lnTo>
                  <a:lnTo>
                    <a:pt x="1238920" y="0"/>
                  </a:lnTo>
                  <a:lnTo>
                    <a:pt x="1224860" y="0"/>
                  </a:lnTo>
                  <a:lnTo>
                    <a:pt x="1210807" y="0"/>
                  </a:lnTo>
                  <a:lnTo>
                    <a:pt x="1196760" y="0"/>
                  </a:lnTo>
                  <a:lnTo>
                    <a:pt x="1182715" y="0"/>
                  </a:lnTo>
                  <a:lnTo>
                    <a:pt x="1168673" y="0"/>
                  </a:lnTo>
                  <a:lnTo>
                    <a:pt x="1154632" y="0"/>
                  </a:lnTo>
                  <a:lnTo>
                    <a:pt x="1140578" y="0"/>
                  </a:lnTo>
                  <a:lnTo>
                    <a:pt x="1126020" y="0"/>
                  </a:lnTo>
                  <a:lnTo>
                    <a:pt x="1110036" y="0"/>
                  </a:lnTo>
                  <a:lnTo>
                    <a:pt x="1092252" y="0"/>
                  </a:lnTo>
                  <a:lnTo>
                    <a:pt x="1073255" y="0"/>
                  </a:lnTo>
                  <a:lnTo>
                    <a:pt x="1054273" y="0"/>
                  </a:lnTo>
                  <a:lnTo>
                    <a:pt x="1036026" y="5"/>
                  </a:lnTo>
                  <a:lnTo>
                    <a:pt x="1018709" y="178"/>
                  </a:lnTo>
                  <a:lnTo>
                    <a:pt x="1002247" y="826"/>
                  </a:lnTo>
                  <a:lnTo>
                    <a:pt x="986475" y="2075"/>
                  </a:lnTo>
                  <a:lnTo>
                    <a:pt x="971222" y="3727"/>
                  </a:lnTo>
                  <a:lnTo>
                    <a:pt x="956346" y="5376"/>
                  </a:lnTo>
                  <a:lnTo>
                    <a:pt x="941734" y="6778"/>
                  </a:lnTo>
                  <a:lnTo>
                    <a:pt x="927307" y="7871"/>
                  </a:lnTo>
                  <a:lnTo>
                    <a:pt x="913006" y="8679"/>
                  </a:lnTo>
                  <a:lnTo>
                    <a:pt x="898773" y="9257"/>
                  </a:lnTo>
                  <a:lnTo>
                    <a:pt x="883925" y="9662"/>
                  </a:lnTo>
                  <a:lnTo>
                    <a:pt x="867214" y="9942"/>
                  </a:lnTo>
                  <a:lnTo>
                    <a:pt x="848110" y="10137"/>
                  </a:lnTo>
                  <a:lnTo>
                    <a:pt x="826734" y="10440"/>
                  </a:lnTo>
                  <a:lnTo>
                    <a:pt x="803486" y="11176"/>
                  </a:lnTo>
                  <a:lnTo>
                    <a:pt x="778826" y="12484"/>
                  </a:lnTo>
                  <a:lnTo>
                    <a:pt x="753796" y="14176"/>
                  </a:lnTo>
                  <a:lnTo>
                    <a:pt x="729926" y="15851"/>
                  </a:lnTo>
                  <a:lnTo>
                    <a:pt x="707960" y="17271"/>
                  </a:lnTo>
                  <a:lnTo>
                    <a:pt x="687928" y="18376"/>
                  </a:lnTo>
                  <a:lnTo>
                    <a:pt x="669538" y="19192"/>
                  </a:lnTo>
                  <a:lnTo>
                    <a:pt x="652421" y="19780"/>
                  </a:lnTo>
                  <a:lnTo>
                    <a:pt x="636244" y="20361"/>
                  </a:lnTo>
                  <a:lnTo>
                    <a:pt x="620736" y="21291"/>
                  </a:lnTo>
                  <a:lnTo>
                    <a:pt x="605697" y="22733"/>
                  </a:lnTo>
                  <a:lnTo>
                    <a:pt x="590982" y="24516"/>
                  </a:lnTo>
                  <a:lnTo>
                    <a:pt x="576487" y="26253"/>
                  </a:lnTo>
                  <a:lnTo>
                    <a:pt x="562142" y="27715"/>
                  </a:lnTo>
                  <a:lnTo>
                    <a:pt x="547898" y="28848"/>
                  </a:lnTo>
                  <a:lnTo>
                    <a:pt x="533722" y="29682"/>
                  </a:lnTo>
                  <a:lnTo>
                    <a:pt x="519592" y="30283"/>
                  </a:lnTo>
                  <a:lnTo>
                    <a:pt x="505492" y="30873"/>
                  </a:lnTo>
                  <a:lnTo>
                    <a:pt x="491413" y="31809"/>
                  </a:lnTo>
                  <a:lnTo>
                    <a:pt x="477347" y="33254"/>
                  </a:lnTo>
                  <a:lnTo>
                    <a:pt x="463291" y="35040"/>
                  </a:lnTo>
                  <a:lnTo>
                    <a:pt x="449241" y="36778"/>
                  </a:lnTo>
                  <a:lnTo>
                    <a:pt x="435195" y="38241"/>
                  </a:lnTo>
                  <a:lnTo>
                    <a:pt x="421151" y="39375"/>
                  </a:lnTo>
                  <a:lnTo>
                    <a:pt x="407110" y="40210"/>
                  </a:lnTo>
                  <a:lnTo>
                    <a:pt x="393065" y="40811"/>
                  </a:lnTo>
                  <a:lnTo>
                    <a:pt x="378852" y="41401"/>
                  </a:lnTo>
                  <a:lnTo>
                    <a:pt x="364165" y="42337"/>
                  </a:lnTo>
                  <a:lnTo>
                    <a:pt x="348877" y="43782"/>
                  </a:lnTo>
                  <a:lnTo>
                    <a:pt x="333186" y="45568"/>
                  </a:lnTo>
                  <a:lnTo>
                    <a:pt x="317500" y="47306"/>
                  </a:lnTo>
                  <a:lnTo>
                    <a:pt x="302054" y="48770"/>
                  </a:lnTo>
                  <a:lnTo>
                    <a:pt x="286750" y="49903"/>
                  </a:lnTo>
                  <a:lnTo>
                    <a:pt x="271256" y="50738"/>
                  </a:lnTo>
                  <a:lnTo>
                    <a:pt x="255391" y="51339"/>
                  </a:lnTo>
                  <a:lnTo>
                    <a:pt x="239295" y="51929"/>
                  </a:lnTo>
                  <a:lnTo>
                    <a:pt x="223330" y="52865"/>
                  </a:lnTo>
                  <a:lnTo>
                    <a:pt x="207693" y="54310"/>
                  </a:lnTo>
                  <a:lnTo>
                    <a:pt x="192260" y="56096"/>
                  </a:lnTo>
                  <a:lnTo>
                    <a:pt x="176678" y="57835"/>
                  </a:lnTo>
                  <a:lnTo>
                    <a:pt x="160754" y="59303"/>
                  </a:lnTo>
                  <a:lnTo>
                    <a:pt x="144619" y="60609"/>
                  </a:lnTo>
                  <a:lnTo>
                    <a:pt x="128627" y="62093"/>
                  </a:lnTo>
                  <a:lnTo>
                    <a:pt x="112973" y="63937"/>
                  </a:lnTo>
                  <a:lnTo>
                    <a:pt x="97527" y="66007"/>
                  </a:lnTo>
                  <a:lnTo>
                    <a:pt x="81937" y="67943"/>
                  </a:lnTo>
                  <a:lnTo>
                    <a:pt x="66026" y="69542"/>
                  </a:lnTo>
                  <a:lnTo>
                    <a:pt x="50521" y="70771"/>
                  </a:lnTo>
                  <a:lnTo>
                    <a:pt x="35437" y="71804"/>
                  </a:lnTo>
                  <a:lnTo>
                    <a:pt x="19446" y="7272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1886" y="505367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0"/>
                  </a:moveTo>
                  <a:lnTo>
                    <a:pt x="93483" y="2867"/>
                  </a:lnTo>
                  <a:lnTo>
                    <a:pt x="81713" y="5009"/>
                  </a:lnTo>
                  <a:lnTo>
                    <a:pt x="68837" y="6612"/>
                  </a:lnTo>
                  <a:lnTo>
                    <a:pt x="55425" y="7795"/>
                  </a:lnTo>
                  <a:lnTo>
                    <a:pt x="41358" y="8774"/>
                  </a:lnTo>
                  <a:lnTo>
                    <a:pt x="24277" y="963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06197" y="379025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0" y="45087"/>
                  </a:lnTo>
                  <a:lnTo>
                    <a:pt x="0" y="62321"/>
                  </a:lnTo>
                  <a:lnTo>
                    <a:pt x="0" y="81111"/>
                  </a:lnTo>
                  <a:lnTo>
                    <a:pt x="0" y="101346"/>
                  </a:lnTo>
                  <a:lnTo>
                    <a:pt x="0" y="122612"/>
                  </a:lnTo>
                  <a:lnTo>
                    <a:pt x="0" y="144324"/>
                  </a:lnTo>
                  <a:lnTo>
                    <a:pt x="0" y="166101"/>
                  </a:lnTo>
                  <a:lnTo>
                    <a:pt x="0" y="187619"/>
                  </a:lnTo>
                  <a:lnTo>
                    <a:pt x="0" y="208526"/>
                  </a:lnTo>
                  <a:lnTo>
                    <a:pt x="0" y="228695"/>
                  </a:lnTo>
                  <a:lnTo>
                    <a:pt x="0" y="248018"/>
                  </a:lnTo>
                  <a:lnTo>
                    <a:pt x="0" y="266316"/>
                  </a:lnTo>
                  <a:lnTo>
                    <a:pt x="0" y="283579"/>
                  </a:lnTo>
                  <a:lnTo>
                    <a:pt x="0" y="299544"/>
                  </a:lnTo>
                  <a:lnTo>
                    <a:pt x="0" y="315282"/>
                  </a:lnTo>
                  <a:lnTo>
                    <a:pt x="0" y="33329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74570" y="284269"/>
              <a:ext cx="379027" cy="105286"/>
            </a:xfrm>
            <a:custGeom>
              <a:avLst/>
              <a:gdLst/>
              <a:ahLst/>
              <a:cxnLst/>
              <a:rect l="0" t="0" r="0" b="0"/>
              <a:pathLst>
                <a:path w="379027" h="105286">
                  <a:moveTo>
                    <a:pt x="379026" y="0"/>
                  </a:moveTo>
                  <a:lnTo>
                    <a:pt x="373091" y="5867"/>
                  </a:lnTo>
                  <a:lnTo>
                    <a:pt x="366887" y="11432"/>
                  </a:lnTo>
                  <a:lnTo>
                    <a:pt x="359782" y="17231"/>
                  </a:lnTo>
                  <a:lnTo>
                    <a:pt x="351495" y="23312"/>
                  </a:lnTo>
                  <a:lnTo>
                    <a:pt x="341552" y="29642"/>
                  </a:lnTo>
                  <a:lnTo>
                    <a:pt x="329856" y="36165"/>
                  </a:lnTo>
                  <a:lnTo>
                    <a:pt x="316778" y="42668"/>
                  </a:lnTo>
                  <a:lnTo>
                    <a:pt x="302944" y="48803"/>
                  </a:lnTo>
                  <a:lnTo>
                    <a:pt x="288797" y="54407"/>
                  </a:lnTo>
                  <a:lnTo>
                    <a:pt x="274725" y="59491"/>
                  </a:lnTo>
                  <a:lnTo>
                    <a:pt x="261131" y="64139"/>
                  </a:lnTo>
                  <a:lnTo>
                    <a:pt x="248164" y="68453"/>
                  </a:lnTo>
                  <a:lnTo>
                    <a:pt x="235304" y="72520"/>
                  </a:lnTo>
                  <a:lnTo>
                    <a:pt x="221524" y="76412"/>
                  </a:lnTo>
                  <a:lnTo>
                    <a:pt x="206315" y="80177"/>
                  </a:lnTo>
                  <a:lnTo>
                    <a:pt x="189673" y="83690"/>
                  </a:lnTo>
                  <a:lnTo>
                    <a:pt x="171818" y="86670"/>
                  </a:lnTo>
                  <a:lnTo>
                    <a:pt x="153029" y="89011"/>
                  </a:lnTo>
                  <a:lnTo>
                    <a:pt x="133717" y="90921"/>
                  </a:lnTo>
                  <a:lnTo>
                    <a:pt x="114388" y="92819"/>
                  </a:lnTo>
                  <a:lnTo>
                    <a:pt x="95333" y="94945"/>
                  </a:lnTo>
                  <a:lnTo>
                    <a:pt x="76996" y="97214"/>
                  </a:lnTo>
                  <a:lnTo>
                    <a:pt x="58061" y="99523"/>
                  </a:lnTo>
                  <a:lnTo>
                    <a:pt x="34632" y="102079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88658" y="546746"/>
              <a:ext cx="146144" cy="191691"/>
            </a:xfrm>
            <a:custGeom>
              <a:avLst/>
              <a:gdLst/>
              <a:ahLst/>
              <a:cxnLst/>
              <a:rect l="0" t="0" r="0" b="0"/>
              <a:pathLst>
                <a:path w="146144" h="191691">
                  <a:moveTo>
                    <a:pt x="1767" y="74435"/>
                  </a:moveTo>
                  <a:lnTo>
                    <a:pt x="10568" y="71635"/>
                  </a:lnTo>
                  <a:lnTo>
                    <a:pt x="18915" y="70133"/>
                  </a:lnTo>
                  <a:lnTo>
                    <a:pt x="27617" y="69818"/>
                  </a:lnTo>
                  <a:lnTo>
                    <a:pt x="36911" y="70151"/>
                  </a:lnTo>
                  <a:lnTo>
                    <a:pt x="47055" y="70323"/>
                  </a:lnTo>
                  <a:lnTo>
                    <a:pt x="58095" y="69885"/>
                  </a:lnTo>
                  <a:lnTo>
                    <a:pt x="69762" y="68743"/>
                  </a:lnTo>
                  <a:lnTo>
                    <a:pt x="81584" y="66973"/>
                  </a:lnTo>
                  <a:lnTo>
                    <a:pt x="93269" y="64699"/>
                  </a:lnTo>
                  <a:lnTo>
                    <a:pt x="104553" y="61882"/>
                  </a:lnTo>
                  <a:lnTo>
                    <a:pt x="115131" y="58321"/>
                  </a:lnTo>
                  <a:lnTo>
                    <a:pt x="124896" y="53961"/>
                  </a:lnTo>
                  <a:lnTo>
                    <a:pt x="133435" y="48730"/>
                  </a:lnTo>
                  <a:lnTo>
                    <a:pt x="139968" y="42462"/>
                  </a:lnTo>
                  <a:lnTo>
                    <a:pt x="144240" y="35178"/>
                  </a:lnTo>
                  <a:lnTo>
                    <a:pt x="146143" y="27354"/>
                  </a:lnTo>
                  <a:lnTo>
                    <a:pt x="145458" y="19797"/>
                  </a:lnTo>
                  <a:lnTo>
                    <a:pt x="142326" y="12951"/>
                  </a:lnTo>
                  <a:lnTo>
                    <a:pt x="136987" y="7221"/>
                  </a:lnTo>
                  <a:lnTo>
                    <a:pt x="129601" y="3130"/>
                  </a:lnTo>
                  <a:lnTo>
                    <a:pt x="120457" y="791"/>
                  </a:lnTo>
                  <a:lnTo>
                    <a:pt x="110084" y="0"/>
                  </a:lnTo>
                  <a:lnTo>
                    <a:pt x="99139" y="442"/>
                  </a:lnTo>
                  <a:lnTo>
                    <a:pt x="88041" y="1811"/>
                  </a:lnTo>
                  <a:lnTo>
                    <a:pt x="76981" y="4015"/>
                  </a:lnTo>
                  <a:lnTo>
                    <a:pt x="66023" y="7162"/>
                  </a:lnTo>
                  <a:lnTo>
                    <a:pt x="55178" y="11244"/>
                  </a:lnTo>
                  <a:lnTo>
                    <a:pt x="44760" y="16289"/>
                  </a:lnTo>
                  <a:lnTo>
                    <a:pt x="35363" y="22432"/>
                  </a:lnTo>
                  <a:lnTo>
                    <a:pt x="27226" y="29646"/>
                  </a:lnTo>
                  <a:lnTo>
                    <a:pt x="20269" y="37932"/>
                  </a:lnTo>
                  <a:lnTo>
                    <a:pt x="14279" y="47397"/>
                  </a:lnTo>
                  <a:lnTo>
                    <a:pt x="9036" y="57982"/>
                  </a:lnTo>
                  <a:lnTo>
                    <a:pt x="4665" y="69344"/>
                  </a:lnTo>
                  <a:lnTo>
                    <a:pt x="1626" y="80963"/>
                  </a:lnTo>
                  <a:lnTo>
                    <a:pt x="66" y="92516"/>
                  </a:lnTo>
                  <a:lnTo>
                    <a:pt x="0" y="103882"/>
                  </a:lnTo>
                  <a:lnTo>
                    <a:pt x="1475" y="115047"/>
                  </a:lnTo>
                  <a:lnTo>
                    <a:pt x="4364" y="126034"/>
                  </a:lnTo>
                  <a:lnTo>
                    <a:pt x="8575" y="136717"/>
                  </a:lnTo>
                  <a:lnTo>
                    <a:pt x="14142" y="146825"/>
                  </a:lnTo>
                  <a:lnTo>
                    <a:pt x="20963" y="156252"/>
                  </a:lnTo>
                  <a:lnTo>
                    <a:pt x="28982" y="164889"/>
                  </a:lnTo>
                  <a:lnTo>
                    <a:pt x="38267" y="172545"/>
                  </a:lnTo>
                  <a:lnTo>
                    <a:pt x="48731" y="179204"/>
                  </a:lnTo>
                  <a:lnTo>
                    <a:pt x="60012" y="184676"/>
                  </a:lnTo>
                  <a:lnTo>
                    <a:pt x="71575" y="188529"/>
                  </a:lnTo>
                  <a:lnTo>
                    <a:pt x="83082" y="190680"/>
                  </a:lnTo>
                  <a:lnTo>
                    <a:pt x="94146" y="191495"/>
                  </a:lnTo>
                  <a:lnTo>
                    <a:pt x="105432" y="191690"/>
                  </a:lnTo>
                  <a:lnTo>
                    <a:pt x="119043" y="191283"/>
                  </a:lnTo>
                  <a:lnTo>
                    <a:pt x="138637" y="1902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35294" y="368497"/>
              <a:ext cx="7816" cy="400084"/>
            </a:xfrm>
            <a:custGeom>
              <a:avLst/>
              <a:gdLst/>
              <a:ahLst/>
              <a:cxnLst/>
              <a:rect l="0" t="0" r="0" b="0"/>
              <a:pathLst>
                <a:path w="7816" h="400084">
                  <a:moveTo>
                    <a:pt x="7815" y="0"/>
                  </a:moveTo>
                  <a:lnTo>
                    <a:pt x="4948" y="11802"/>
                  </a:lnTo>
                  <a:lnTo>
                    <a:pt x="2806" y="23571"/>
                  </a:lnTo>
                  <a:lnTo>
                    <a:pt x="1207" y="36471"/>
                  </a:lnTo>
                  <a:lnTo>
                    <a:pt x="199" y="50664"/>
                  </a:lnTo>
                  <a:lnTo>
                    <a:pt x="0" y="66289"/>
                  </a:lnTo>
                  <a:lnTo>
                    <a:pt x="650" y="83265"/>
                  </a:lnTo>
                  <a:lnTo>
                    <a:pt x="1889" y="101366"/>
                  </a:lnTo>
                  <a:lnTo>
                    <a:pt x="3253" y="120335"/>
                  </a:lnTo>
                  <a:lnTo>
                    <a:pt x="4462" y="139941"/>
                  </a:lnTo>
                  <a:lnTo>
                    <a:pt x="5424" y="160003"/>
                  </a:lnTo>
                  <a:lnTo>
                    <a:pt x="6144" y="180382"/>
                  </a:lnTo>
                  <a:lnTo>
                    <a:pt x="6663" y="200975"/>
                  </a:lnTo>
                  <a:lnTo>
                    <a:pt x="7028" y="221550"/>
                  </a:lnTo>
                  <a:lnTo>
                    <a:pt x="7281" y="241751"/>
                  </a:lnTo>
                  <a:lnTo>
                    <a:pt x="7454" y="261415"/>
                  </a:lnTo>
                  <a:lnTo>
                    <a:pt x="7572" y="280553"/>
                  </a:lnTo>
                  <a:lnTo>
                    <a:pt x="7652" y="299251"/>
                  </a:lnTo>
                  <a:lnTo>
                    <a:pt x="7706" y="317592"/>
                  </a:lnTo>
                  <a:lnTo>
                    <a:pt x="7742" y="335102"/>
                  </a:lnTo>
                  <a:lnTo>
                    <a:pt x="7770" y="352577"/>
                  </a:lnTo>
                  <a:lnTo>
                    <a:pt x="7792" y="372671"/>
                  </a:lnTo>
                  <a:lnTo>
                    <a:pt x="7815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37865" y="326383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69"/>
                  </a:lnTo>
                  <a:lnTo>
                    <a:pt x="178" y="57925"/>
                  </a:lnTo>
                  <a:lnTo>
                    <a:pt x="826" y="72453"/>
                  </a:lnTo>
                  <a:lnTo>
                    <a:pt x="2074" y="86271"/>
                  </a:lnTo>
                  <a:lnTo>
                    <a:pt x="3727" y="99483"/>
                  </a:lnTo>
                  <a:lnTo>
                    <a:pt x="5375" y="112495"/>
                  </a:lnTo>
                  <a:lnTo>
                    <a:pt x="6774" y="125584"/>
                  </a:lnTo>
                  <a:lnTo>
                    <a:pt x="7693" y="139020"/>
                  </a:lnTo>
                  <a:lnTo>
                    <a:pt x="7853" y="153118"/>
                  </a:lnTo>
                  <a:lnTo>
                    <a:pt x="7183" y="167987"/>
                  </a:lnTo>
                  <a:lnTo>
                    <a:pt x="5935" y="183721"/>
                  </a:lnTo>
                  <a:lnTo>
                    <a:pt x="4567" y="200494"/>
                  </a:lnTo>
                  <a:lnTo>
                    <a:pt x="3354" y="218288"/>
                  </a:lnTo>
                  <a:lnTo>
                    <a:pt x="2391" y="236626"/>
                  </a:lnTo>
                  <a:lnTo>
                    <a:pt x="1671" y="254702"/>
                  </a:lnTo>
                  <a:lnTo>
                    <a:pt x="1152" y="272079"/>
                  </a:lnTo>
                  <a:lnTo>
                    <a:pt x="787" y="288677"/>
                  </a:lnTo>
                  <a:lnTo>
                    <a:pt x="534" y="304590"/>
                  </a:lnTo>
                  <a:lnTo>
                    <a:pt x="365" y="319957"/>
                  </a:lnTo>
                  <a:lnTo>
                    <a:pt x="420" y="334753"/>
                  </a:lnTo>
                  <a:lnTo>
                    <a:pt x="988" y="348783"/>
                  </a:lnTo>
                  <a:lnTo>
                    <a:pt x="2184" y="361996"/>
                  </a:lnTo>
                  <a:lnTo>
                    <a:pt x="3808" y="374229"/>
                  </a:lnTo>
                  <a:lnTo>
                    <a:pt x="5607" y="386436"/>
                  </a:lnTo>
                  <a:lnTo>
                    <a:pt x="7738" y="400808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32621" y="558010"/>
              <a:ext cx="133994" cy="189514"/>
            </a:xfrm>
            <a:custGeom>
              <a:avLst/>
              <a:gdLst/>
              <a:ahLst/>
              <a:cxnLst/>
              <a:rect l="0" t="0" r="0" b="0"/>
              <a:pathLst>
                <a:path w="133994" h="189514">
                  <a:moveTo>
                    <a:pt x="115814" y="0"/>
                  </a:moveTo>
                  <a:lnTo>
                    <a:pt x="104146" y="67"/>
                  </a:lnTo>
                  <a:lnTo>
                    <a:pt x="93657" y="707"/>
                  </a:lnTo>
                  <a:lnTo>
                    <a:pt x="83355" y="2008"/>
                  </a:lnTo>
                  <a:lnTo>
                    <a:pt x="73054" y="4041"/>
                  </a:lnTo>
                  <a:lnTo>
                    <a:pt x="62711" y="7006"/>
                  </a:lnTo>
                  <a:lnTo>
                    <a:pt x="52326" y="10930"/>
                  </a:lnTo>
                  <a:lnTo>
                    <a:pt x="42070" y="15852"/>
                  </a:lnTo>
                  <a:lnTo>
                    <a:pt x="32260" y="21904"/>
                  </a:lnTo>
                  <a:lnTo>
                    <a:pt x="23052" y="29044"/>
                  </a:lnTo>
                  <a:lnTo>
                    <a:pt x="15073" y="36939"/>
                  </a:lnTo>
                  <a:lnTo>
                    <a:pt x="9458" y="45076"/>
                  </a:lnTo>
                  <a:lnTo>
                    <a:pt x="6622" y="53129"/>
                  </a:lnTo>
                  <a:lnTo>
                    <a:pt x="6670" y="60653"/>
                  </a:lnTo>
                  <a:lnTo>
                    <a:pt x="9736" y="67020"/>
                  </a:lnTo>
                  <a:lnTo>
                    <a:pt x="15577" y="72005"/>
                  </a:lnTo>
                  <a:lnTo>
                    <a:pt x="23699" y="75877"/>
                  </a:lnTo>
                  <a:lnTo>
                    <a:pt x="33567" y="79182"/>
                  </a:lnTo>
                  <a:lnTo>
                    <a:pt x="44709" y="82301"/>
                  </a:lnTo>
                  <a:lnTo>
                    <a:pt x="56592" y="85416"/>
                  </a:lnTo>
                  <a:lnTo>
                    <a:pt x="68632" y="88596"/>
                  </a:lnTo>
                  <a:lnTo>
                    <a:pt x="80499" y="91857"/>
                  </a:lnTo>
                  <a:lnTo>
                    <a:pt x="91924" y="95353"/>
                  </a:lnTo>
                  <a:lnTo>
                    <a:pt x="102604" y="99379"/>
                  </a:lnTo>
                  <a:lnTo>
                    <a:pt x="112442" y="104059"/>
                  </a:lnTo>
                  <a:lnTo>
                    <a:pt x="121032" y="109676"/>
                  </a:lnTo>
                  <a:lnTo>
                    <a:pt x="127600" y="116736"/>
                  </a:lnTo>
                  <a:lnTo>
                    <a:pt x="131901" y="125370"/>
                  </a:lnTo>
                  <a:lnTo>
                    <a:pt x="133993" y="135083"/>
                  </a:lnTo>
                  <a:lnTo>
                    <a:pt x="133967" y="144980"/>
                  </a:lnTo>
                  <a:lnTo>
                    <a:pt x="132086" y="154511"/>
                  </a:lnTo>
                  <a:lnTo>
                    <a:pt x="128232" y="163178"/>
                  </a:lnTo>
                  <a:lnTo>
                    <a:pt x="121849" y="170387"/>
                  </a:lnTo>
                  <a:lnTo>
                    <a:pt x="112857" y="175969"/>
                  </a:lnTo>
                  <a:lnTo>
                    <a:pt x="101753" y="180088"/>
                  </a:lnTo>
                  <a:lnTo>
                    <a:pt x="89320" y="183034"/>
                  </a:lnTo>
                  <a:lnTo>
                    <a:pt x="76154" y="185097"/>
                  </a:lnTo>
                  <a:lnTo>
                    <a:pt x="62821" y="186524"/>
                  </a:lnTo>
                  <a:lnTo>
                    <a:pt x="48425" y="187655"/>
                  </a:lnTo>
                  <a:lnTo>
                    <a:pt x="29475" y="18859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433757" y="547481"/>
              <a:ext cx="272689" cy="207985"/>
            </a:xfrm>
            <a:custGeom>
              <a:avLst/>
              <a:gdLst/>
              <a:ahLst/>
              <a:cxnLst/>
              <a:rect l="0" t="0" r="0" b="0"/>
              <a:pathLst>
                <a:path w="272689" h="207985">
                  <a:moveTo>
                    <a:pt x="9476" y="10529"/>
                  </a:moveTo>
                  <a:lnTo>
                    <a:pt x="6609" y="19397"/>
                  </a:lnTo>
                  <a:lnTo>
                    <a:pt x="4467" y="28384"/>
                  </a:lnTo>
                  <a:lnTo>
                    <a:pt x="2864" y="38379"/>
                  </a:lnTo>
                  <a:lnTo>
                    <a:pt x="1683" y="49360"/>
                  </a:lnTo>
                  <a:lnTo>
                    <a:pt x="834" y="61171"/>
                  </a:lnTo>
                  <a:lnTo>
                    <a:pt x="242" y="73625"/>
                  </a:lnTo>
                  <a:lnTo>
                    <a:pt x="0" y="86390"/>
                  </a:lnTo>
                  <a:lnTo>
                    <a:pt x="364" y="99023"/>
                  </a:lnTo>
                  <a:lnTo>
                    <a:pt x="1424" y="111291"/>
                  </a:lnTo>
                  <a:lnTo>
                    <a:pt x="3119" y="123154"/>
                  </a:lnTo>
                  <a:lnTo>
                    <a:pt x="5328" y="134660"/>
                  </a:lnTo>
                  <a:lnTo>
                    <a:pt x="7934" y="145874"/>
                  </a:lnTo>
                  <a:lnTo>
                    <a:pt x="11158" y="156541"/>
                  </a:lnTo>
                  <a:lnTo>
                    <a:pt x="15532" y="166107"/>
                  </a:lnTo>
                  <a:lnTo>
                    <a:pt x="21250" y="174338"/>
                  </a:lnTo>
                  <a:lnTo>
                    <a:pt x="28040" y="180679"/>
                  </a:lnTo>
                  <a:lnTo>
                    <a:pt x="35360" y="184125"/>
                  </a:lnTo>
                  <a:lnTo>
                    <a:pt x="42840" y="184399"/>
                  </a:lnTo>
                  <a:lnTo>
                    <a:pt x="50300" y="181835"/>
                  </a:lnTo>
                  <a:lnTo>
                    <a:pt x="57682" y="177000"/>
                  </a:lnTo>
                  <a:lnTo>
                    <a:pt x="64972" y="170458"/>
                  </a:lnTo>
                  <a:lnTo>
                    <a:pt x="72019" y="162680"/>
                  </a:lnTo>
                  <a:lnTo>
                    <a:pt x="78532" y="154032"/>
                  </a:lnTo>
                  <a:lnTo>
                    <a:pt x="84424" y="144813"/>
                  </a:lnTo>
                  <a:lnTo>
                    <a:pt x="90698" y="136387"/>
                  </a:lnTo>
                  <a:lnTo>
                    <a:pt x="98006" y="131190"/>
                  </a:lnTo>
                  <a:lnTo>
                    <a:pt x="105089" y="130147"/>
                  </a:lnTo>
                  <a:lnTo>
                    <a:pt x="111432" y="132610"/>
                  </a:lnTo>
                  <a:lnTo>
                    <a:pt x="117040" y="137634"/>
                  </a:lnTo>
                  <a:lnTo>
                    <a:pt x="122213" y="144442"/>
                  </a:lnTo>
                  <a:lnTo>
                    <a:pt x="127411" y="152468"/>
                  </a:lnTo>
                  <a:lnTo>
                    <a:pt x="132890" y="161312"/>
                  </a:lnTo>
                  <a:lnTo>
                    <a:pt x="138714" y="170543"/>
                  </a:lnTo>
                  <a:lnTo>
                    <a:pt x="144850" y="179671"/>
                  </a:lnTo>
                  <a:lnTo>
                    <a:pt x="151248" y="188430"/>
                  </a:lnTo>
                  <a:lnTo>
                    <a:pt x="158172" y="196279"/>
                  </a:lnTo>
                  <a:lnTo>
                    <a:pt x="166184" y="202341"/>
                  </a:lnTo>
                  <a:lnTo>
                    <a:pt x="175488" y="206296"/>
                  </a:lnTo>
                  <a:lnTo>
                    <a:pt x="185498" y="207984"/>
                  </a:lnTo>
                  <a:lnTo>
                    <a:pt x="195070" y="207155"/>
                  </a:lnTo>
                  <a:lnTo>
                    <a:pt x="203581" y="203930"/>
                  </a:lnTo>
                  <a:lnTo>
                    <a:pt x="211090" y="198700"/>
                  </a:lnTo>
                  <a:lnTo>
                    <a:pt x="218048" y="191918"/>
                  </a:lnTo>
                  <a:lnTo>
                    <a:pt x="224792" y="183989"/>
                  </a:lnTo>
                  <a:lnTo>
                    <a:pt x="231170" y="175077"/>
                  </a:lnTo>
                  <a:lnTo>
                    <a:pt x="236634" y="165119"/>
                  </a:lnTo>
                  <a:lnTo>
                    <a:pt x="240950" y="154162"/>
                  </a:lnTo>
                  <a:lnTo>
                    <a:pt x="244341" y="142364"/>
                  </a:lnTo>
                  <a:lnTo>
                    <a:pt x="247309" y="129913"/>
                  </a:lnTo>
                  <a:lnTo>
                    <a:pt x="250190" y="116979"/>
                  </a:lnTo>
                  <a:lnTo>
                    <a:pt x="252973" y="103700"/>
                  </a:lnTo>
                  <a:lnTo>
                    <a:pt x="255396" y="90180"/>
                  </a:lnTo>
                  <a:lnTo>
                    <a:pt x="257330" y="76501"/>
                  </a:lnTo>
                  <a:lnTo>
                    <a:pt x="258985" y="62939"/>
                  </a:lnTo>
                  <a:lnTo>
                    <a:pt x="261094" y="48422"/>
                  </a:lnTo>
                  <a:lnTo>
                    <a:pt x="264959" y="29438"/>
                  </a:lnTo>
                  <a:lnTo>
                    <a:pt x="27268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65003" y="315854"/>
              <a:ext cx="141485" cy="421141"/>
            </a:xfrm>
            <a:custGeom>
              <a:avLst/>
              <a:gdLst/>
              <a:ahLst/>
              <a:cxnLst/>
              <a:rect l="0" t="0" r="0" b="0"/>
              <a:pathLst>
                <a:path w="141485" h="421141">
                  <a:moveTo>
                    <a:pt x="4613" y="0"/>
                  </a:moveTo>
                  <a:lnTo>
                    <a:pt x="1813" y="8869"/>
                  </a:lnTo>
                  <a:lnTo>
                    <a:pt x="312" y="17856"/>
                  </a:lnTo>
                  <a:lnTo>
                    <a:pt x="0" y="27856"/>
                  </a:lnTo>
                  <a:lnTo>
                    <a:pt x="507" y="39009"/>
                  </a:lnTo>
                  <a:lnTo>
                    <a:pt x="1326" y="51469"/>
                  </a:lnTo>
                  <a:lnTo>
                    <a:pt x="2146" y="65185"/>
                  </a:lnTo>
                  <a:lnTo>
                    <a:pt x="3003" y="80121"/>
                  </a:lnTo>
                  <a:lnTo>
                    <a:pt x="4178" y="96347"/>
                  </a:lnTo>
                  <a:lnTo>
                    <a:pt x="5813" y="113778"/>
                  </a:lnTo>
                  <a:lnTo>
                    <a:pt x="7741" y="132210"/>
                  </a:lnTo>
                  <a:lnTo>
                    <a:pt x="9580" y="151413"/>
                  </a:lnTo>
                  <a:lnTo>
                    <a:pt x="11115" y="171178"/>
                  </a:lnTo>
                  <a:lnTo>
                    <a:pt x="12299" y="191178"/>
                  </a:lnTo>
                  <a:lnTo>
                    <a:pt x="13167" y="210985"/>
                  </a:lnTo>
                  <a:lnTo>
                    <a:pt x="13786" y="230381"/>
                  </a:lnTo>
                  <a:lnTo>
                    <a:pt x="14219" y="249338"/>
                  </a:lnTo>
                  <a:lnTo>
                    <a:pt x="14517" y="267914"/>
                  </a:lnTo>
                  <a:lnTo>
                    <a:pt x="14720" y="286187"/>
                  </a:lnTo>
                  <a:lnTo>
                    <a:pt x="14858" y="304069"/>
                  </a:lnTo>
                  <a:lnTo>
                    <a:pt x="14952" y="321318"/>
                  </a:lnTo>
                  <a:lnTo>
                    <a:pt x="15014" y="337855"/>
                  </a:lnTo>
                  <a:lnTo>
                    <a:pt x="15056" y="353912"/>
                  </a:lnTo>
                  <a:lnTo>
                    <a:pt x="15085" y="369920"/>
                  </a:lnTo>
                  <a:lnTo>
                    <a:pt x="15104" y="386097"/>
                  </a:lnTo>
                  <a:lnTo>
                    <a:pt x="15117" y="400995"/>
                  </a:lnTo>
                  <a:lnTo>
                    <a:pt x="15126" y="410101"/>
                  </a:lnTo>
                  <a:lnTo>
                    <a:pt x="15132" y="411098"/>
                  </a:lnTo>
                  <a:lnTo>
                    <a:pt x="15136" y="406598"/>
                  </a:lnTo>
                  <a:lnTo>
                    <a:pt x="15139" y="398553"/>
                  </a:lnTo>
                  <a:lnTo>
                    <a:pt x="15140" y="387896"/>
                  </a:lnTo>
                  <a:lnTo>
                    <a:pt x="15145" y="375264"/>
                  </a:lnTo>
                  <a:lnTo>
                    <a:pt x="15318" y="361496"/>
                  </a:lnTo>
                  <a:lnTo>
                    <a:pt x="15967" y="347616"/>
                  </a:lnTo>
                  <a:lnTo>
                    <a:pt x="17230" y="334206"/>
                  </a:lnTo>
                  <a:lnTo>
                    <a:pt x="19401" y="321757"/>
                  </a:lnTo>
                  <a:lnTo>
                    <a:pt x="22994" y="310844"/>
                  </a:lnTo>
                  <a:lnTo>
                    <a:pt x="28156" y="301629"/>
                  </a:lnTo>
                  <a:lnTo>
                    <a:pt x="34726" y="294425"/>
                  </a:lnTo>
                  <a:lnTo>
                    <a:pt x="42423" y="289850"/>
                  </a:lnTo>
                  <a:lnTo>
                    <a:pt x="50965" y="287993"/>
                  </a:lnTo>
                  <a:lnTo>
                    <a:pt x="59952" y="288506"/>
                  </a:lnTo>
                  <a:lnTo>
                    <a:pt x="68897" y="290893"/>
                  </a:lnTo>
                  <a:lnTo>
                    <a:pt x="77533" y="294681"/>
                  </a:lnTo>
                  <a:lnTo>
                    <a:pt x="85634" y="299644"/>
                  </a:lnTo>
                  <a:lnTo>
                    <a:pt x="92929" y="305790"/>
                  </a:lnTo>
                  <a:lnTo>
                    <a:pt x="99359" y="313035"/>
                  </a:lnTo>
                  <a:lnTo>
                    <a:pt x="105186" y="321356"/>
                  </a:lnTo>
                  <a:lnTo>
                    <a:pt x="110875" y="330851"/>
                  </a:lnTo>
                  <a:lnTo>
                    <a:pt x="116699" y="341460"/>
                  </a:lnTo>
                  <a:lnTo>
                    <a:pt x="122450" y="352970"/>
                  </a:lnTo>
                  <a:lnTo>
                    <a:pt x="128087" y="366541"/>
                  </a:lnTo>
                  <a:lnTo>
                    <a:pt x="134112" y="386719"/>
                  </a:lnTo>
                  <a:lnTo>
                    <a:pt x="14148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48510" y="606053"/>
              <a:ext cx="158867" cy="157093"/>
            </a:xfrm>
            <a:custGeom>
              <a:avLst/>
              <a:gdLst/>
              <a:ahLst/>
              <a:cxnLst/>
              <a:rect l="0" t="0" r="0" b="0"/>
              <a:pathLst>
                <a:path w="158867" h="157093">
                  <a:moveTo>
                    <a:pt x="94847" y="4599"/>
                  </a:moveTo>
                  <a:lnTo>
                    <a:pt x="86045" y="1800"/>
                  </a:lnTo>
                  <a:lnTo>
                    <a:pt x="77699" y="298"/>
                  </a:lnTo>
                  <a:lnTo>
                    <a:pt x="69005" y="0"/>
                  </a:lnTo>
                  <a:lnTo>
                    <a:pt x="60057" y="1025"/>
                  </a:lnTo>
                  <a:lnTo>
                    <a:pt x="51210" y="3790"/>
                  </a:lnTo>
                  <a:lnTo>
                    <a:pt x="42676" y="8365"/>
                  </a:lnTo>
                  <a:lnTo>
                    <a:pt x="34660" y="14526"/>
                  </a:lnTo>
                  <a:lnTo>
                    <a:pt x="27432" y="21942"/>
                  </a:lnTo>
                  <a:lnTo>
                    <a:pt x="21055" y="30296"/>
                  </a:lnTo>
                  <a:lnTo>
                    <a:pt x="15434" y="39325"/>
                  </a:lnTo>
                  <a:lnTo>
                    <a:pt x="10417" y="48831"/>
                  </a:lnTo>
                  <a:lnTo>
                    <a:pt x="5867" y="58665"/>
                  </a:lnTo>
                  <a:lnTo>
                    <a:pt x="2149" y="68725"/>
                  </a:lnTo>
                  <a:lnTo>
                    <a:pt x="88" y="78938"/>
                  </a:lnTo>
                  <a:lnTo>
                    <a:pt x="0" y="89250"/>
                  </a:lnTo>
                  <a:lnTo>
                    <a:pt x="1739" y="99464"/>
                  </a:lnTo>
                  <a:lnTo>
                    <a:pt x="4967" y="109249"/>
                  </a:lnTo>
                  <a:lnTo>
                    <a:pt x="9327" y="118457"/>
                  </a:lnTo>
                  <a:lnTo>
                    <a:pt x="14676" y="126944"/>
                  </a:lnTo>
                  <a:lnTo>
                    <a:pt x="21082" y="134500"/>
                  </a:lnTo>
                  <a:lnTo>
                    <a:pt x="28502" y="141096"/>
                  </a:lnTo>
                  <a:lnTo>
                    <a:pt x="36940" y="146695"/>
                  </a:lnTo>
                  <a:lnTo>
                    <a:pt x="46513" y="151166"/>
                  </a:lnTo>
                  <a:lnTo>
                    <a:pt x="57176" y="154536"/>
                  </a:lnTo>
                  <a:lnTo>
                    <a:pt x="68590" y="156648"/>
                  </a:lnTo>
                  <a:lnTo>
                    <a:pt x="80244" y="157092"/>
                  </a:lnTo>
                  <a:lnTo>
                    <a:pt x="91817" y="155797"/>
                  </a:lnTo>
                  <a:lnTo>
                    <a:pt x="103027" y="152979"/>
                  </a:lnTo>
                  <a:lnTo>
                    <a:pt x="113554" y="148954"/>
                  </a:lnTo>
                  <a:lnTo>
                    <a:pt x="123295" y="144022"/>
                  </a:lnTo>
                  <a:lnTo>
                    <a:pt x="132158" y="138271"/>
                  </a:lnTo>
                  <a:lnTo>
                    <a:pt x="139973" y="131588"/>
                  </a:lnTo>
                  <a:lnTo>
                    <a:pt x="146742" y="123984"/>
                  </a:lnTo>
                  <a:lnTo>
                    <a:pt x="152290" y="115590"/>
                  </a:lnTo>
                  <a:lnTo>
                    <a:pt x="156194" y="106578"/>
                  </a:lnTo>
                  <a:lnTo>
                    <a:pt x="158371" y="97107"/>
                  </a:lnTo>
                  <a:lnTo>
                    <a:pt x="158866" y="87306"/>
                  </a:lnTo>
                  <a:lnTo>
                    <a:pt x="157688" y="77274"/>
                  </a:lnTo>
                  <a:lnTo>
                    <a:pt x="155006" y="67086"/>
                  </a:lnTo>
                  <a:lnTo>
                    <a:pt x="151107" y="56957"/>
                  </a:lnTo>
                  <a:lnTo>
                    <a:pt x="146280" y="47230"/>
                  </a:lnTo>
                  <a:lnTo>
                    <a:pt x="140788" y="38066"/>
                  </a:lnTo>
                  <a:lnTo>
                    <a:pt x="135133" y="29750"/>
                  </a:lnTo>
                  <a:lnTo>
                    <a:pt x="129505" y="21955"/>
                  </a:lnTo>
                  <a:lnTo>
                    <a:pt x="123414" y="14000"/>
                  </a:lnTo>
                  <a:lnTo>
                    <a:pt x="115904" y="4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26439" y="621181"/>
              <a:ext cx="117002" cy="177225"/>
            </a:xfrm>
            <a:custGeom>
              <a:avLst/>
              <a:gdLst/>
              <a:ahLst/>
              <a:cxnLst/>
              <a:rect l="0" t="0" r="0" b="0"/>
              <a:pathLst>
                <a:path w="117002" h="177225">
                  <a:moveTo>
                    <a:pt x="117001" y="0"/>
                  </a:moveTo>
                  <a:lnTo>
                    <a:pt x="105333" y="134"/>
                  </a:lnTo>
                  <a:lnTo>
                    <a:pt x="94844" y="1414"/>
                  </a:lnTo>
                  <a:lnTo>
                    <a:pt x="84547" y="4007"/>
                  </a:lnTo>
                  <a:lnTo>
                    <a:pt x="74418" y="7727"/>
                  </a:lnTo>
                  <a:lnTo>
                    <a:pt x="64723" y="12360"/>
                  </a:lnTo>
                  <a:lnTo>
                    <a:pt x="55587" y="17702"/>
                  </a:lnTo>
                  <a:lnTo>
                    <a:pt x="46984" y="23895"/>
                  </a:lnTo>
                  <a:lnTo>
                    <a:pt x="38823" y="31406"/>
                  </a:lnTo>
                  <a:lnTo>
                    <a:pt x="31003" y="40383"/>
                  </a:lnTo>
                  <a:lnTo>
                    <a:pt x="23600" y="50682"/>
                  </a:lnTo>
                  <a:lnTo>
                    <a:pt x="16847" y="62044"/>
                  </a:lnTo>
                  <a:lnTo>
                    <a:pt x="10830" y="74202"/>
                  </a:lnTo>
                  <a:lnTo>
                    <a:pt x="5807" y="86772"/>
                  </a:lnTo>
                  <a:lnTo>
                    <a:pt x="2262" y="99276"/>
                  </a:lnTo>
                  <a:lnTo>
                    <a:pt x="330" y="111455"/>
                  </a:lnTo>
                  <a:lnTo>
                    <a:pt x="0" y="123088"/>
                  </a:lnTo>
                  <a:lnTo>
                    <a:pt x="1291" y="133908"/>
                  </a:lnTo>
                  <a:lnTo>
                    <a:pt x="4053" y="143848"/>
                  </a:lnTo>
                  <a:lnTo>
                    <a:pt x="8176" y="152847"/>
                  </a:lnTo>
                  <a:lnTo>
                    <a:pt x="13684" y="160753"/>
                  </a:lnTo>
                  <a:lnTo>
                    <a:pt x="20461" y="167579"/>
                  </a:lnTo>
                  <a:lnTo>
                    <a:pt x="28280" y="172994"/>
                  </a:lnTo>
                  <a:lnTo>
                    <a:pt x="36899" y="176278"/>
                  </a:lnTo>
                  <a:lnTo>
                    <a:pt x="46097" y="177224"/>
                  </a:lnTo>
                  <a:lnTo>
                    <a:pt x="55544" y="176080"/>
                  </a:lnTo>
                  <a:lnTo>
                    <a:pt x="64806" y="173261"/>
                  </a:lnTo>
                  <a:lnTo>
                    <a:pt x="73659" y="169178"/>
                  </a:lnTo>
                  <a:lnTo>
                    <a:pt x="81907" y="164016"/>
                  </a:lnTo>
                  <a:lnTo>
                    <a:pt x="89300" y="157737"/>
                  </a:lnTo>
                  <a:lnTo>
                    <a:pt x="95788" y="150397"/>
                  </a:lnTo>
                  <a:lnTo>
                    <a:pt x="101315" y="141843"/>
                  </a:lnTo>
                  <a:lnTo>
                    <a:pt x="105737" y="131659"/>
                  </a:lnTo>
                  <a:lnTo>
                    <a:pt x="109075" y="119779"/>
                  </a:lnTo>
                  <a:lnTo>
                    <a:pt x="111166" y="106902"/>
                  </a:lnTo>
                  <a:lnTo>
                    <a:pt x="111596" y="94259"/>
                  </a:lnTo>
                  <a:lnTo>
                    <a:pt x="110295" y="82540"/>
                  </a:lnTo>
                  <a:lnTo>
                    <a:pt x="107598" y="71804"/>
                  </a:lnTo>
                  <a:lnTo>
                    <a:pt x="103698" y="60488"/>
                  </a:lnTo>
                  <a:lnTo>
                    <a:pt x="97133" y="45371"/>
                  </a:lnTo>
                  <a:lnTo>
                    <a:pt x="85416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453969" y="631709"/>
              <a:ext cx="105285" cy="135452"/>
            </a:xfrm>
            <a:custGeom>
              <a:avLst/>
              <a:gdLst/>
              <a:ahLst/>
              <a:cxnLst/>
              <a:rect l="0" t="0" r="0" b="0"/>
              <a:pathLst>
                <a:path w="105285" h="135452">
                  <a:moveTo>
                    <a:pt x="0" y="42114"/>
                  </a:moveTo>
                  <a:lnTo>
                    <a:pt x="2933" y="50916"/>
                  </a:lnTo>
                  <a:lnTo>
                    <a:pt x="5716" y="59262"/>
                  </a:lnTo>
                  <a:lnTo>
                    <a:pt x="8615" y="67961"/>
                  </a:lnTo>
                  <a:lnTo>
                    <a:pt x="11656" y="77082"/>
                  </a:lnTo>
                  <a:lnTo>
                    <a:pt x="14821" y="86577"/>
                  </a:lnTo>
                  <a:lnTo>
                    <a:pt x="18084" y="96369"/>
                  </a:lnTo>
                  <a:lnTo>
                    <a:pt x="21423" y="106383"/>
                  </a:lnTo>
                  <a:lnTo>
                    <a:pt x="24814" y="116557"/>
                  </a:lnTo>
                  <a:lnTo>
                    <a:pt x="28214" y="126765"/>
                  </a:lnTo>
                  <a:lnTo>
                    <a:pt x="30581" y="134212"/>
                  </a:lnTo>
                  <a:lnTo>
                    <a:pt x="30562" y="135451"/>
                  </a:lnTo>
                  <a:lnTo>
                    <a:pt x="28426" y="131536"/>
                  </a:lnTo>
                  <a:lnTo>
                    <a:pt x="24911" y="124123"/>
                  </a:lnTo>
                  <a:lnTo>
                    <a:pt x="20795" y="114423"/>
                  </a:lnTo>
                  <a:lnTo>
                    <a:pt x="16556" y="103233"/>
                  </a:lnTo>
                  <a:lnTo>
                    <a:pt x="12728" y="91071"/>
                  </a:lnTo>
                  <a:lnTo>
                    <a:pt x="9985" y="78273"/>
                  </a:lnTo>
                  <a:lnTo>
                    <a:pt x="8590" y="65065"/>
                  </a:lnTo>
                  <a:lnTo>
                    <a:pt x="8620" y="51917"/>
                  </a:lnTo>
                  <a:lnTo>
                    <a:pt x="10150" y="39537"/>
                  </a:lnTo>
                  <a:lnTo>
                    <a:pt x="13076" y="28260"/>
                  </a:lnTo>
                  <a:lnTo>
                    <a:pt x="17479" y="18551"/>
                  </a:lnTo>
                  <a:lnTo>
                    <a:pt x="23707" y="11158"/>
                  </a:lnTo>
                  <a:lnTo>
                    <a:pt x="31780" y="6258"/>
                  </a:lnTo>
                  <a:lnTo>
                    <a:pt x="41411" y="3407"/>
                  </a:lnTo>
                  <a:lnTo>
                    <a:pt x="53433" y="1534"/>
                  </a:lnTo>
                  <a:lnTo>
                    <a:pt x="72257" y="474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54687" y="631709"/>
              <a:ext cx="246764" cy="175945"/>
            </a:xfrm>
            <a:custGeom>
              <a:avLst/>
              <a:gdLst/>
              <a:ahLst/>
              <a:cxnLst/>
              <a:rect l="0" t="0" r="0" b="0"/>
              <a:pathLst>
                <a:path w="246764" h="175945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51"/>
                  </a:lnTo>
                  <a:lnTo>
                    <a:pt x="680" y="38832"/>
                  </a:lnTo>
                  <a:lnTo>
                    <a:pt x="2147" y="50643"/>
                  </a:lnTo>
                  <a:lnTo>
                    <a:pt x="4216" y="63097"/>
                  </a:lnTo>
                  <a:lnTo>
                    <a:pt x="6725" y="75862"/>
                  </a:lnTo>
                  <a:lnTo>
                    <a:pt x="9548" y="88494"/>
                  </a:lnTo>
                  <a:lnTo>
                    <a:pt x="12590" y="100763"/>
                  </a:lnTo>
                  <a:lnTo>
                    <a:pt x="15783" y="112626"/>
                  </a:lnTo>
                  <a:lnTo>
                    <a:pt x="19080" y="124131"/>
                  </a:lnTo>
                  <a:lnTo>
                    <a:pt x="22455" y="135345"/>
                  </a:lnTo>
                  <a:lnTo>
                    <a:pt x="26213" y="146013"/>
                  </a:lnTo>
                  <a:lnTo>
                    <a:pt x="30956" y="155578"/>
                  </a:lnTo>
                  <a:lnTo>
                    <a:pt x="36929" y="163814"/>
                  </a:lnTo>
                  <a:lnTo>
                    <a:pt x="44060" y="170328"/>
                  </a:lnTo>
                  <a:lnTo>
                    <a:pt x="52144" y="174422"/>
                  </a:lnTo>
                  <a:lnTo>
                    <a:pt x="60942" y="175944"/>
                  </a:lnTo>
                  <a:lnTo>
                    <a:pt x="69935" y="175034"/>
                  </a:lnTo>
                  <a:lnTo>
                    <a:pt x="78351" y="171847"/>
                  </a:lnTo>
                  <a:lnTo>
                    <a:pt x="85819" y="166707"/>
                  </a:lnTo>
                  <a:lnTo>
                    <a:pt x="92321" y="160023"/>
                  </a:lnTo>
                  <a:lnTo>
                    <a:pt x="98004" y="152183"/>
                  </a:lnTo>
                  <a:lnTo>
                    <a:pt x="103046" y="143504"/>
                  </a:lnTo>
                  <a:lnTo>
                    <a:pt x="107451" y="134070"/>
                  </a:lnTo>
                  <a:lnTo>
                    <a:pt x="111046" y="123753"/>
                  </a:lnTo>
                  <a:lnTo>
                    <a:pt x="113829" y="112620"/>
                  </a:lnTo>
                  <a:lnTo>
                    <a:pt x="116776" y="103218"/>
                  </a:lnTo>
                  <a:lnTo>
                    <a:pt x="120597" y="99166"/>
                  </a:lnTo>
                  <a:lnTo>
                    <a:pt x="124396" y="100244"/>
                  </a:lnTo>
                  <a:lnTo>
                    <a:pt x="127982" y="104872"/>
                  </a:lnTo>
                  <a:lnTo>
                    <a:pt x="131610" y="111561"/>
                  </a:lnTo>
                  <a:lnTo>
                    <a:pt x="135671" y="119142"/>
                  </a:lnTo>
                  <a:lnTo>
                    <a:pt x="140342" y="126958"/>
                  </a:lnTo>
                  <a:lnTo>
                    <a:pt x="145769" y="134726"/>
                  </a:lnTo>
                  <a:lnTo>
                    <a:pt x="152161" y="142353"/>
                  </a:lnTo>
                  <a:lnTo>
                    <a:pt x="159540" y="149818"/>
                  </a:lnTo>
                  <a:lnTo>
                    <a:pt x="167934" y="156652"/>
                  </a:lnTo>
                  <a:lnTo>
                    <a:pt x="177470" y="161961"/>
                  </a:lnTo>
                  <a:lnTo>
                    <a:pt x="188094" y="165375"/>
                  </a:lnTo>
                  <a:lnTo>
                    <a:pt x="199142" y="166683"/>
                  </a:lnTo>
                  <a:lnTo>
                    <a:pt x="209484" y="165592"/>
                  </a:lnTo>
                  <a:lnTo>
                    <a:pt x="218540" y="162184"/>
                  </a:lnTo>
                  <a:lnTo>
                    <a:pt x="226091" y="156659"/>
                  </a:lnTo>
                  <a:lnTo>
                    <a:pt x="232021" y="149146"/>
                  </a:lnTo>
                  <a:lnTo>
                    <a:pt x="236452" y="139914"/>
                  </a:lnTo>
                  <a:lnTo>
                    <a:pt x="239649" y="129311"/>
                  </a:lnTo>
                  <a:lnTo>
                    <a:pt x="241901" y="117680"/>
                  </a:lnTo>
                  <a:lnTo>
                    <a:pt x="243463" y="105308"/>
                  </a:lnTo>
                  <a:lnTo>
                    <a:pt x="244536" y="92446"/>
                  </a:lnTo>
                  <a:lnTo>
                    <a:pt x="245383" y="77738"/>
                  </a:lnTo>
                  <a:lnTo>
                    <a:pt x="246083" y="56545"/>
                  </a:lnTo>
                  <a:lnTo>
                    <a:pt x="246763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28428" y="357968"/>
              <a:ext cx="204650" cy="452727"/>
            </a:xfrm>
            <a:custGeom>
              <a:avLst/>
              <a:gdLst/>
              <a:ahLst/>
              <a:cxnLst/>
              <a:rect l="0" t="0" r="0" b="0"/>
              <a:pathLst>
                <a:path w="204650" h="452727">
                  <a:moveTo>
                    <a:pt x="4608" y="0"/>
                  </a:moveTo>
                  <a:lnTo>
                    <a:pt x="1808" y="8802"/>
                  </a:lnTo>
                  <a:lnTo>
                    <a:pt x="307" y="17148"/>
                  </a:lnTo>
                  <a:lnTo>
                    <a:pt x="0" y="25856"/>
                  </a:lnTo>
                  <a:lnTo>
                    <a:pt x="679" y="35323"/>
                  </a:lnTo>
                  <a:lnTo>
                    <a:pt x="2147" y="46115"/>
                  </a:lnTo>
                  <a:lnTo>
                    <a:pt x="4212" y="58408"/>
                  </a:lnTo>
                  <a:lnTo>
                    <a:pt x="6548" y="71901"/>
                  </a:lnTo>
                  <a:lnTo>
                    <a:pt x="8723" y="86019"/>
                  </a:lnTo>
                  <a:lnTo>
                    <a:pt x="10516" y="100360"/>
                  </a:lnTo>
                  <a:lnTo>
                    <a:pt x="12056" y="114562"/>
                  </a:lnTo>
                  <a:lnTo>
                    <a:pt x="13704" y="128244"/>
                  </a:lnTo>
                  <a:lnTo>
                    <a:pt x="15668" y="141257"/>
                  </a:lnTo>
                  <a:lnTo>
                    <a:pt x="17989" y="153638"/>
                  </a:lnTo>
                  <a:lnTo>
                    <a:pt x="20626" y="165500"/>
                  </a:lnTo>
                  <a:lnTo>
                    <a:pt x="23513" y="176980"/>
                  </a:lnTo>
                  <a:lnTo>
                    <a:pt x="26590" y="188677"/>
                  </a:lnTo>
                  <a:lnTo>
                    <a:pt x="29800" y="201595"/>
                  </a:lnTo>
                  <a:lnTo>
                    <a:pt x="33106" y="216185"/>
                  </a:lnTo>
                  <a:lnTo>
                    <a:pt x="36477" y="232395"/>
                  </a:lnTo>
                  <a:lnTo>
                    <a:pt x="39893" y="249951"/>
                  </a:lnTo>
                  <a:lnTo>
                    <a:pt x="43340" y="268540"/>
                  </a:lnTo>
                  <a:lnTo>
                    <a:pt x="46807" y="287885"/>
                  </a:lnTo>
                  <a:lnTo>
                    <a:pt x="50287" y="307769"/>
                  </a:lnTo>
                  <a:lnTo>
                    <a:pt x="53773" y="328018"/>
                  </a:lnTo>
                  <a:lnTo>
                    <a:pt x="57098" y="348189"/>
                  </a:lnTo>
                  <a:lnTo>
                    <a:pt x="59951" y="367586"/>
                  </a:lnTo>
                  <a:lnTo>
                    <a:pt x="62205" y="385887"/>
                  </a:lnTo>
                  <a:lnTo>
                    <a:pt x="64058" y="402956"/>
                  </a:lnTo>
                  <a:lnTo>
                    <a:pt x="65917" y="418662"/>
                  </a:lnTo>
                  <a:lnTo>
                    <a:pt x="68000" y="433004"/>
                  </a:lnTo>
                  <a:lnTo>
                    <a:pt x="69582" y="443485"/>
                  </a:lnTo>
                  <a:lnTo>
                    <a:pt x="69913" y="446599"/>
                  </a:lnTo>
                  <a:lnTo>
                    <a:pt x="69652" y="443070"/>
                  </a:lnTo>
                  <a:lnTo>
                    <a:pt x="69245" y="434959"/>
                  </a:lnTo>
                  <a:lnTo>
                    <a:pt x="68862" y="424151"/>
                  </a:lnTo>
                  <a:lnTo>
                    <a:pt x="68552" y="411864"/>
                  </a:lnTo>
                  <a:lnTo>
                    <a:pt x="68320" y="398786"/>
                  </a:lnTo>
                  <a:lnTo>
                    <a:pt x="68152" y="385283"/>
                  </a:lnTo>
                  <a:lnTo>
                    <a:pt x="68043" y="371555"/>
                  </a:lnTo>
                  <a:lnTo>
                    <a:pt x="68307" y="357867"/>
                  </a:lnTo>
                  <a:lnTo>
                    <a:pt x="69548" y="344583"/>
                  </a:lnTo>
                  <a:lnTo>
                    <a:pt x="72019" y="331885"/>
                  </a:lnTo>
                  <a:lnTo>
                    <a:pt x="75818" y="320576"/>
                  </a:lnTo>
                  <a:lnTo>
                    <a:pt x="81041" y="312101"/>
                  </a:lnTo>
                  <a:lnTo>
                    <a:pt x="87596" y="307002"/>
                  </a:lnTo>
                  <a:lnTo>
                    <a:pt x="95250" y="305020"/>
                  </a:lnTo>
                  <a:lnTo>
                    <a:pt x="103750" y="305575"/>
                  </a:lnTo>
                  <a:lnTo>
                    <a:pt x="112867" y="308065"/>
                  </a:lnTo>
                  <a:lnTo>
                    <a:pt x="122257" y="312290"/>
                  </a:lnTo>
                  <a:lnTo>
                    <a:pt x="131479" y="318457"/>
                  </a:lnTo>
                  <a:lnTo>
                    <a:pt x="140310" y="326514"/>
                  </a:lnTo>
                  <a:lnTo>
                    <a:pt x="148712" y="335851"/>
                  </a:lnTo>
                  <a:lnTo>
                    <a:pt x="156743" y="345502"/>
                  </a:lnTo>
                  <a:lnTo>
                    <a:pt x="164475" y="354885"/>
                  </a:lnTo>
                  <a:lnTo>
                    <a:pt x="171822" y="363963"/>
                  </a:lnTo>
                  <a:lnTo>
                    <a:pt x="178537" y="373046"/>
                  </a:lnTo>
                  <a:lnTo>
                    <a:pt x="184533" y="382341"/>
                  </a:lnTo>
                  <a:lnTo>
                    <a:pt x="189729" y="392027"/>
                  </a:lnTo>
                  <a:lnTo>
                    <a:pt x="194478" y="403586"/>
                  </a:lnTo>
                  <a:lnTo>
                    <a:pt x="199194" y="421393"/>
                  </a:lnTo>
                  <a:lnTo>
                    <a:pt x="204649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28009" y="671260"/>
              <a:ext cx="215639" cy="150051"/>
            </a:xfrm>
            <a:custGeom>
              <a:avLst/>
              <a:gdLst/>
              <a:ahLst/>
              <a:cxnLst/>
              <a:rect l="0" t="0" r="0" b="0"/>
              <a:pathLst>
                <a:path w="215639" h="150051">
                  <a:moveTo>
                    <a:pt x="89297" y="128905"/>
                  </a:moveTo>
                  <a:lnTo>
                    <a:pt x="95164" y="123038"/>
                  </a:lnTo>
                  <a:lnTo>
                    <a:pt x="100728" y="117473"/>
                  </a:lnTo>
                  <a:lnTo>
                    <a:pt x="106519" y="111665"/>
                  </a:lnTo>
                  <a:lnTo>
                    <a:pt x="112253" y="105239"/>
                  </a:lnTo>
                  <a:lnTo>
                    <a:pt x="117287" y="97612"/>
                  </a:lnTo>
                  <a:lnTo>
                    <a:pt x="121304" y="88582"/>
                  </a:lnTo>
                  <a:lnTo>
                    <a:pt x="124156" y="78428"/>
                  </a:lnTo>
                  <a:lnTo>
                    <a:pt x="125697" y="67701"/>
                  </a:lnTo>
                  <a:lnTo>
                    <a:pt x="125985" y="56789"/>
                  </a:lnTo>
                  <a:lnTo>
                    <a:pt x="125060" y="46041"/>
                  </a:lnTo>
                  <a:lnTo>
                    <a:pt x="122851" y="35832"/>
                  </a:lnTo>
                  <a:lnTo>
                    <a:pt x="119433" y="26313"/>
                  </a:lnTo>
                  <a:lnTo>
                    <a:pt x="114683" y="17770"/>
                  </a:lnTo>
                  <a:lnTo>
                    <a:pt x="108212" y="10703"/>
                  </a:lnTo>
                  <a:lnTo>
                    <a:pt x="99974" y="5254"/>
                  </a:lnTo>
                  <a:lnTo>
                    <a:pt x="90358" y="1578"/>
                  </a:lnTo>
                  <a:lnTo>
                    <a:pt x="79993" y="0"/>
                  </a:lnTo>
                  <a:lnTo>
                    <a:pt x="69326" y="500"/>
                  </a:lnTo>
                  <a:lnTo>
                    <a:pt x="58743" y="2935"/>
                  </a:lnTo>
                  <a:lnTo>
                    <a:pt x="48644" y="7228"/>
                  </a:lnTo>
                  <a:lnTo>
                    <a:pt x="39194" y="13149"/>
                  </a:lnTo>
                  <a:lnTo>
                    <a:pt x="30528" y="20376"/>
                  </a:lnTo>
                  <a:lnTo>
                    <a:pt x="22845" y="28589"/>
                  </a:lnTo>
                  <a:lnTo>
                    <a:pt x="16161" y="37526"/>
                  </a:lnTo>
                  <a:lnTo>
                    <a:pt x="10501" y="47305"/>
                  </a:lnTo>
                  <a:lnTo>
                    <a:pt x="5988" y="58386"/>
                  </a:lnTo>
                  <a:lnTo>
                    <a:pt x="2589" y="70909"/>
                  </a:lnTo>
                  <a:lnTo>
                    <a:pt x="458" y="84404"/>
                  </a:lnTo>
                  <a:lnTo>
                    <a:pt x="0" y="98001"/>
                  </a:lnTo>
                  <a:lnTo>
                    <a:pt x="1295" y="111169"/>
                  </a:lnTo>
                  <a:lnTo>
                    <a:pt x="4454" y="123263"/>
                  </a:lnTo>
                  <a:lnTo>
                    <a:pt x="9772" y="133394"/>
                  </a:lnTo>
                  <a:lnTo>
                    <a:pt x="17195" y="141265"/>
                  </a:lnTo>
                  <a:lnTo>
                    <a:pt x="26076" y="146750"/>
                  </a:lnTo>
                  <a:lnTo>
                    <a:pt x="35405" y="149631"/>
                  </a:lnTo>
                  <a:lnTo>
                    <a:pt x="44557" y="150050"/>
                  </a:lnTo>
                  <a:lnTo>
                    <a:pt x="53137" y="148250"/>
                  </a:lnTo>
                  <a:lnTo>
                    <a:pt x="60820" y="144393"/>
                  </a:lnTo>
                  <a:lnTo>
                    <a:pt x="67538" y="138767"/>
                  </a:lnTo>
                  <a:lnTo>
                    <a:pt x="73405" y="131741"/>
                  </a:lnTo>
                  <a:lnTo>
                    <a:pt x="78596" y="123663"/>
                  </a:lnTo>
                  <a:lnTo>
                    <a:pt x="83274" y="114821"/>
                  </a:lnTo>
                  <a:lnTo>
                    <a:pt x="87421" y="105276"/>
                  </a:lnTo>
                  <a:lnTo>
                    <a:pt x="90836" y="94884"/>
                  </a:lnTo>
                  <a:lnTo>
                    <a:pt x="93492" y="83701"/>
                  </a:lnTo>
                  <a:lnTo>
                    <a:pt x="96356" y="74258"/>
                  </a:lnTo>
                  <a:lnTo>
                    <a:pt x="100283" y="70007"/>
                  </a:lnTo>
                  <a:lnTo>
                    <a:pt x="104689" y="70421"/>
                  </a:lnTo>
                  <a:lnTo>
                    <a:pt x="109498" y="73790"/>
                  </a:lnTo>
                  <a:lnTo>
                    <a:pt x="114762" y="78821"/>
                  </a:lnTo>
                  <a:lnTo>
                    <a:pt x="120463" y="84749"/>
                  </a:lnTo>
                  <a:lnTo>
                    <a:pt x="126532" y="91156"/>
                  </a:lnTo>
                  <a:lnTo>
                    <a:pt x="133048" y="97658"/>
                  </a:lnTo>
                  <a:lnTo>
                    <a:pt x="140248" y="103828"/>
                  </a:lnTo>
                  <a:lnTo>
                    <a:pt x="148198" y="109470"/>
                  </a:lnTo>
                  <a:lnTo>
                    <a:pt x="156943" y="114434"/>
                  </a:lnTo>
                  <a:lnTo>
                    <a:pt x="167752" y="119005"/>
                  </a:lnTo>
                  <a:lnTo>
                    <a:pt x="184928" y="123580"/>
                  </a:lnTo>
                  <a:lnTo>
                    <a:pt x="215638" y="12890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50777" y="463253"/>
              <a:ext cx="34985" cy="336913"/>
            </a:xfrm>
            <a:custGeom>
              <a:avLst/>
              <a:gdLst/>
              <a:ahLst/>
              <a:cxnLst/>
              <a:rect l="0" t="0" r="0" b="0"/>
              <a:pathLst>
                <a:path w="34985" h="336913">
                  <a:moveTo>
                    <a:pt x="13927" y="0"/>
                  </a:moveTo>
                  <a:lnTo>
                    <a:pt x="10994" y="8936"/>
                  </a:lnTo>
                  <a:lnTo>
                    <a:pt x="8212" y="18563"/>
                  </a:lnTo>
                  <a:lnTo>
                    <a:pt x="5322" y="29859"/>
                  </a:lnTo>
                  <a:lnTo>
                    <a:pt x="2626" y="42873"/>
                  </a:lnTo>
                  <a:lnTo>
                    <a:pt x="758" y="57649"/>
                  </a:lnTo>
                  <a:lnTo>
                    <a:pt x="0" y="74032"/>
                  </a:lnTo>
                  <a:lnTo>
                    <a:pt x="313" y="91891"/>
                  </a:lnTo>
                  <a:lnTo>
                    <a:pt x="1515" y="111224"/>
                  </a:lnTo>
                  <a:lnTo>
                    <a:pt x="3399" y="131886"/>
                  </a:lnTo>
                  <a:lnTo>
                    <a:pt x="5781" y="153469"/>
                  </a:lnTo>
                  <a:lnTo>
                    <a:pt x="8517" y="175408"/>
                  </a:lnTo>
                  <a:lnTo>
                    <a:pt x="11496" y="197340"/>
                  </a:lnTo>
                  <a:lnTo>
                    <a:pt x="14477" y="218795"/>
                  </a:lnTo>
                  <a:lnTo>
                    <a:pt x="17098" y="239129"/>
                  </a:lnTo>
                  <a:lnTo>
                    <a:pt x="19198" y="258096"/>
                  </a:lnTo>
                  <a:lnTo>
                    <a:pt x="20947" y="275629"/>
                  </a:lnTo>
                  <a:lnTo>
                    <a:pt x="22736" y="291653"/>
                  </a:lnTo>
                  <a:lnTo>
                    <a:pt x="24804" y="306257"/>
                  </a:lnTo>
                  <a:lnTo>
                    <a:pt x="27234" y="319585"/>
                  </a:lnTo>
                  <a:lnTo>
                    <a:pt x="30419" y="330454"/>
                  </a:lnTo>
                  <a:lnTo>
                    <a:pt x="3498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59419" y="590307"/>
              <a:ext cx="210571" cy="20346"/>
            </a:xfrm>
            <a:custGeom>
              <a:avLst/>
              <a:gdLst/>
              <a:ahLst/>
              <a:cxnLst/>
              <a:rect l="0" t="0" r="0" b="0"/>
              <a:pathLst>
                <a:path w="210571" h="20346">
                  <a:moveTo>
                    <a:pt x="210570" y="20345"/>
                  </a:moveTo>
                  <a:lnTo>
                    <a:pt x="201634" y="14612"/>
                  </a:lnTo>
                  <a:lnTo>
                    <a:pt x="192007" y="10328"/>
                  </a:lnTo>
                  <a:lnTo>
                    <a:pt x="180720" y="7122"/>
                  </a:lnTo>
                  <a:lnTo>
                    <a:pt x="168053" y="4761"/>
                  </a:lnTo>
                  <a:lnTo>
                    <a:pt x="154573" y="3064"/>
                  </a:lnTo>
                  <a:lnTo>
                    <a:pt x="140702" y="1868"/>
                  </a:lnTo>
                  <a:lnTo>
                    <a:pt x="126667" y="1040"/>
                  </a:lnTo>
                  <a:lnTo>
                    <a:pt x="112575" y="471"/>
                  </a:lnTo>
                  <a:lnTo>
                    <a:pt x="98478" y="89"/>
                  </a:lnTo>
                  <a:lnTo>
                    <a:pt x="84557" y="0"/>
                  </a:lnTo>
                  <a:lnTo>
                    <a:pt x="71124" y="472"/>
                  </a:lnTo>
                  <a:lnTo>
                    <a:pt x="58315" y="1603"/>
                  </a:lnTo>
                  <a:lnTo>
                    <a:pt x="46356" y="3184"/>
                  </a:lnTo>
                  <a:lnTo>
                    <a:pt x="34363" y="4949"/>
                  </a:lnTo>
                  <a:lnTo>
                    <a:pt x="20165" y="7053"/>
                  </a:lnTo>
                  <a:lnTo>
                    <a:pt x="0" y="98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06901" y="505367"/>
              <a:ext cx="10530" cy="326385"/>
            </a:xfrm>
            <a:custGeom>
              <a:avLst/>
              <a:gdLst/>
              <a:ahLst/>
              <a:cxnLst/>
              <a:rect l="0" t="0" r="0" b="0"/>
              <a:pathLst>
                <a:path w="10530" h="326385">
                  <a:moveTo>
                    <a:pt x="10529" y="0"/>
                  </a:moveTo>
                  <a:lnTo>
                    <a:pt x="10463" y="11736"/>
                  </a:lnTo>
                  <a:lnTo>
                    <a:pt x="9822" y="22864"/>
                  </a:lnTo>
                  <a:lnTo>
                    <a:pt x="8529" y="34467"/>
                  </a:lnTo>
                  <a:lnTo>
                    <a:pt x="6843" y="46801"/>
                  </a:lnTo>
                  <a:lnTo>
                    <a:pt x="5174" y="60110"/>
                  </a:lnTo>
                  <a:lnTo>
                    <a:pt x="3761" y="74423"/>
                  </a:lnTo>
                  <a:lnTo>
                    <a:pt x="2664" y="89774"/>
                  </a:lnTo>
                  <a:lnTo>
                    <a:pt x="1853" y="106284"/>
                  </a:lnTo>
                  <a:lnTo>
                    <a:pt x="1273" y="123899"/>
                  </a:lnTo>
                  <a:lnTo>
                    <a:pt x="868" y="142116"/>
                  </a:lnTo>
                  <a:lnTo>
                    <a:pt x="587" y="160111"/>
                  </a:lnTo>
                  <a:lnTo>
                    <a:pt x="396" y="177433"/>
                  </a:lnTo>
                  <a:lnTo>
                    <a:pt x="266" y="193995"/>
                  </a:lnTo>
                  <a:lnTo>
                    <a:pt x="179" y="209883"/>
                  </a:lnTo>
                  <a:lnTo>
                    <a:pt x="120" y="225239"/>
                  </a:lnTo>
                  <a:lnTo>
                    <a:pt x="80" y="240196"/>
                  </a:lnTo>
                  <a:lnTo>
                    <a:pt x="54" y="254868"/>
                  </a:lnTo>
                  <a:lnTo>
                    <a:pt x="36" y="269320"/>
                  </a:lnTo>
                  <a:lnTo>
                    <a:pt x="25" y="283009"/>
                  </a:lnTo>
                  <a:lnTo>
                    <a:pt x="15" y="296139"/>
                  </a:lnTo>
                  <a:lnTo>
                    <a:pt x="7" y="309864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91088" y="631709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98901" y="67"/>
                  </a:lnTo>
                  <a:lnTo>
                    <a:pt x="188413" y="708"/>
                  </a:lnTo>
                  <a:lnTo>
                    <a:pt x="178106" y="2004"/>
                  </a:lnTo>
                  <a:lnTo>
                    <a:pt x="167632" y="3864"/>
                  </a:lnTo>
                  <a:lnTo>
                    <a:pt x="156640" y="6180"/>
                  </a:lnTo>
                  <a:lnTo>
                    <a:pt x="144997" y="8842"/>
                  </a:lnTo>
                  <a:lnTo>
                    <a:pt x="132743" y="11593"/>
                  </a:lnTo>
                  <a:lnTo>
                    <a:pt x="119989" y="14052"/>
                  </a:lnTo>
                  <a:lnTo>
                    <a:pt x="106853" y="16034"/>
                  </a:lnTo>
                  <a:lnTo>
                    <a:pt x="93440" y="17533"/>
                  </a:lnTo>
                  <a:lnTo>
                    <a:pt x="79830" y="18620"/>
                  </a:lnTo>
                  <a:lnTo>
                    <a:pt x="66097" y="19394"/>
                  </a:lnTo>
                  <a:lnTo>
                    <a:pt x="52696" y="20132"/>
                  </a:lnTo>
                  <a:lnTo>
                    <a:pt x="39049" y="21459"/>
                  </a:lnTo>
                  <a:lnTo>
                    <a:pt x="22839" y="2461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18102" y="368497"/>
              <a:ext cx="415226" cy="459197"/>
            </a:xfrm>
            <a:custGeom>
              <a:avLst/>
              <a:gdLst/>
              <a:ahLst/>
              <a:cxnLst/>
              <a:rect l="0" t="0" r="0" b="0"/>
              <a:pathLst>
                <a:path w="415226" h="459197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9"/>
                  </a:lnTo>
                  <a:lnTo>
                    <a:pt x="507" y="42872"/>
                  </a:lnTo>
                  <a:lnTo>
                    <a:pt x="1326" y="57648"/>
                  </a:lnTo>
                  <a:lnTo>
                    <a:pt x="2147" y="74022"/>
                  </a:lnTo>
                  <a:lnTo>
                    <a:pt x="3003" y="91536"/>
                  </a:lnTo>
                  <a:lnTo>
                    <a:pt x="4178" y="109572"/>
                  </a:lnTo>
                  <a:lnTo>
                    <a:pt x="5813" y="127737"/>
                  </a:lnTo>
                  <a:lnTo>
                    <a:pt x="7740" y="146014"/>
                  </a:lnTo>
                  <a:lnTo>
                    <a:pt x="9580" y="164657"/>
                  </a:lnTo>
                  <a:lnTo>
                    <a:pt x="11120" y="183779"/>
                  </a:lnTo>
                  <a:lnTo>
                    <a:pt x="12476" y="202876"/>
                  </a:lnTo>
                  <a:lnTo>
                    <a:pt x="13993" y="220945"/>
                  </a:lnTo>
                  <a:lnTo>
                    <a:pt x="15861" y="237516"/>
                  </a:lnTo>
                  <a:lnTo>
                    <a:pt x="17946" y="252932"/>
                  </a:lnTo>
                  <a:lnTo>
                    <a:pt x="19891" y="268046"/>
                  </a:lnTo>
                  <a:lnTo>
                    <a:pt x="21503" y="283394"/>
                  </a:lnTo>
                  <a:lnTo>
                    <a:pt x="22907" y="298841"/>
                  </a:lnTo>
                  <a:lnTo>
                    <a:pt x="24455" y="313772"/>
                  </a:lnTo>
                  <a:lnTo>
                    <a:pt x="26350" y="327868"/>
                  </a:lnTo>
                  <a:lnTo>
                    <a:pt x="28623" y="341438"/>
                  </a:lnTo>
                  <a:lnTo>
                    <a:pt x="31227" y="355223"/>
                  </a:lnTo>
                  <a:lnTo>
                    <a:pt x="34072" y="369545"/>
                  </a:lnTo>
                  <a:lnTo>
                    <a:pt x="36363" y="380954"/>
                  </a:lnTo>
                  <a:lnTo>
                    <a:pt x="37317" y="384571"/>
                  </a:lnTo>
                  <a:lnTo>
                    <a:pt x="37476" y="381086"/>
                  </a:lnTo>
                  <a:lnTo>
                    <a:pt x="37317" y="372804"/>
                  </a:lnTo>
                  <a:lnTo>
                    <a:pt x="37077" y="361772"/>
                  </a:lnTo>
                  <a:lnTo>
                    <a:pt x="36859" y="349288"/>
                  </a:lnTo>
                  <a:lnTo>
                    <a:pt x="37020" y="336388"/>
                  </a:lnTo>
                  <a:lnTo>
                    <a:pt x="38177" y="324057"/>
                  </a:lnTo>
                  <a:lnTo>
                    <a:pt x="40582" y="312757"/>
                  </a:lnTo>
                  <a:lnTo>
                    <a:pt x="44186" y="303184"/>
                  </a:lnTo>
                  <a:lnTo>
                    <a:pt x="49634" y="296721"/>
                  </a:lnTo>
                  <a:lnTo>
                    <a:pt x="56927" y="294142"/>
                  </a:lnTo>
                  <a:lnTo>
                    <a:pt x="64399" y="295109"/>
                  </a:lnTo>
                  <a:lnTo>
                    <a:pt x="71623" y="298878"/>
                  </a:lnTo>
                  <a:lnTo>
                    <a:pt x="78672" y="304714"/>
                  </a:lnTo>
                  <a:lnTo>
                    <a:pt x="85644" y="312024"/>
                  </a:lnTo>
                  <a:lnTo>
                    <a:pt x="92591" y="320367"/>
                  </a:lnTo>
                  <a:lnTo>
                    <a:pt x="99374" y="329587"/>
                  </a:lnTo>
                  <a:lnTo>
                    <a:pt x="105692" y="339765"/>
                  </a:lnTo>
                  <a:lnTo>
                    <a:pt x="111420" y="350872"/>
                  </a:lnTo>
                  <a:lnTo>
                    <a:pt x="116586" y="362603"/>
                  </a:lnTo>
                  <a:lnTo>
                    <a:pt x="121288" y="374479"/>
                  </a:lnTo>
                  <a:lnTo>
                    <a:pt x="125651" y="386178"/>
                  </a:lnTo>
                  <a:lnTo>
                    <a:pt x="130275" y="396472"/>
                  </a:lnTo>
                  <a:lnTo>
                    <a:pt x="135986" y="402381"/>
                  </a:lnTo>
                  <a:lnTo>
                    <a:pt x="142399" y="402890"/>
                  </a:lnTo>
                  <a:lnTo>
                    <a:pt x="148724" y="400177"/>
                  </a:lnTo>
                  <a:lnTo>
                    <a:pt x="155117" y="395723"/>
                  </a:lnTo>
                  <a:lnTo>
                    <a:pt x="162041" y="390278"/>
                  </a:lnTo>
                  <a:lnTo>
                    <a:pt x="169702" y="384251"/>
                  </a:lnTo>
                  <a:lnTo>
                    <a:pt x="178082" y="378033"/>
                  </a:lnTo>
                  <a:lnTo>
                    <a:pt x="187056" y="372066"/>
                  </a:lnTo>
                  <a:lnTo>
                    <a:pt x="196489" y="366563"/>
                  </a:lnTo>
                  <a:lnTo>
                    <a:pt x="206259" y="361541"/>
                  </a:lnTo>
                  <a:lnTo>
                    <a:pt x="216267" y="356931"/>
                  </a:lnTo>
                  <a:lnTo>
                    <a:pt x="226436" y="352633"/>
                  </a:lnTo>
                  <a:lnTo>
                    <a:pt x="236553" y="348235"/>
                  </a:lnTo>
                  <a:lnTo>
                    <a:pt x="246271" y="343057"/>
                  </a:lnTo>
                  <a:lnTo>
                    <a:pt x="255424" y="336782"/>
                  </a:lnTo>
                  <a:lnTo>
                    <a:pt x="263535" y="329277"/>
                  </a:lnTo>
                  <a:lnTo>
                    <a:pt x="269774" y="320410"/>
                  </a:lnTo>
                  <a:lnTo>
                    <a:pt x="273844" y="310262"/>
                  </a:lnTo>
                  <a:lnTo>
                    <a:pt x="275611" y="299211"/>
                  </a:lnTo>
                  <a:lnTo>
                    <a:pt x="274835" y="287809"/>
                  </a:lnTo>
                  <a:lnTo>
                    <a:pt x="271644" y="276424"/>
                  </a:lnTo>
                  <a:lnTo>
                    <a:pt x="266437" y="265851"/>
                  </a:lnTo>
                  <a:lnTo>
                    <a:pt x="259671" y="257348"/>
                  </a:lnTo>
                  <a:lnTo>
                    <a:pt x="251760" y="251420"/>
                  </a:lnTo>
                  <a:lnTo>
                    <a:pt x="243200" y="248070"/>
                  </a:lnTo>
                  <a:lnTo>
                    <a:pt x="234543" y="247169"/>
                  </a:lnTo>
                  <a:lnTo>
                    <a:pt x="226096" y="248380"/>
                  </a:lnTo>
                  <a:lnTo>
                    <a:pt x="217952" y="251426"/>
                  </a:lnTo>
                  <a:lnTo>
                    <a:pt x="210095" y="256194"/>
                  </a:lnTo>
                  <a:lnTo>
                    <a:pt x="202479" y="262467"/>
                  </a:lnTo>
                  <a:lnTo>
                    <a:pt x="195211" y="269945"/>
                  </a:lnTo>
                  <a:lnTo>
                    <a:pt x="188548" y="278334"/>
                  </a:lnTo>
                  <a:lnTo>
                    <a:pt x="182586" y="287392"/>
                  </a:lnTo>
                  <a:lnTo>
                    <a:pt x="177430" y="297253"/>
                  </a:lnTo>
                  <a:lnTo>
                    <a:pt x="173263" y="308391"/>
                  </a:lnTo>
                  <a:lnTo>
                    <a:pt x="170096" y="320952"/>
                  </a:lnTo>
                  <a:lnTo>
                    <a:pt x="167952" y="334473"/>
                  </a:lnTo>
                  <a:lnTo>
                    <a:pt x="166955" y="348087"/>
                  </a:lnTo>
                  <a:lnTo>
                    <a:pt x="167065" y="361280"/>
                  </a:lnTo>
                  <a:lnTo>
                    <a:pt x="168274" y="373900"/>
                  </a:lnTo>
                  <a:lnTo>
                    <a:pt x="170680" y="385982"/>
                  </a:lnTo>
                  <a:lnTo>
                    <a:pt x="174228" y="397615"/>
                  </a:lnTo>
                  <a:lnTo>
                    <a:pt x="178899" y="408580"/>
                  </a:lnTo>
                  <a:lnTo>
                    <a:pt x="184783" y="418352"/>
                  </a:lnTo>
                  <a:lnTo>
                    <a:pt x="191820" y="426744"/>
                  </a:lnTo>
                  <a:lnTo>
                    <a:pt x="199985" y="433872"/>
                  </a:lnTo>
                  <a:lnTo>
                    <a:pt x="209367" y="439977"/>
                  </a:lnTo>
                  <a:lnTo>
                    <a:pt x="219903" y="445303"/>
                  </a:lnTo>
                  <a:lnTo>
                    <a:pt x="231400" y="449899"/>
                  </a:lnTo>
                  <a:lnTo>
                    <a:pt x="243644" y="453622"/>
                  </a:lnTo>
                  <a:lnTo>
                    <a:pt x="256437" y="456459"/>
                  </a:lnTo>
                  <a:lnTo>
                    <a:pt x="269791" y="458365"/>
                  </a:lnTo>
                  <a:lnTo>
                    <a:pt x="283893" y="459196"/>
                  </a:lnTo>
                  <a:lnTo>
                    <a:pt x="298785" y="458971"/>
                  </a:lnTo>
                  <a:lnTo>
                    <a:pt x="314209" y="457683"/>
                  </a:lnTo>
                  <a:lnTo>
                    <a:pt x="329716" y="455224"/>
                  </a:lnTo>
                  <a:lnTo>
                    <a:pt x="345023" y="451653"/>
                  </a:lnTo>
                  <a:lnTo>
                    <a:pt x="359634" y="447457"/>
                  </a:lnTo>
                  <a:lnTo>
                    <a:pt x="374300" y="443050"/>
                  </a:lnTo>
                  <a:lnTo>
                    <a:pt x="391424" y="438045"/>
                  </a:lnTo>
                  <a:lnTo>
                    <a:pt x="415225" y="4316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421347" y="1107421"/>
              <a:ext cx="327287" cy="330944"/>
            </a:xfrm>
            <a:custGeom>
              <a:avLst/>
              <a:gdLst/>
              <a:ahLst/>
              <a:cxnLst/>
              <a:rect l="0" t="0" r="0" b="0"/>
              <a:pathLst>
                <a:path w="327287" h="330944">
                  <a:moveTo>
                    <a:pt x="221098" y="19128"/>
                  </a:moveTo>
                  <a:lnTo>
                    <a:pt x="215097" y="13394"/>
                  </a:lnTo>
                  <a:lnTo>
                    <a:pt x="208252" y="9110"/>
                  </a:lnTo>
                  <a:lnTo>
                    <a:pt x="199860" y="5904"/>
                  </a:lnTo>
                  <a:lnTo>
                    <a:pt x="190059" y="3543"/>
                  </a:lnTo>
                  <a:lnTo>
                    <a:pt x="179097" y="1846"/>
                  </a:lnTo>
                  <a:lnTo>
                    <a:pt x="167236" y="655"/>
                  </a:lnTo>
                  <a:lnTo>
                    <a:pt x="154712" y="0"/>
                  </a:lnTo>
                  <a:lnTo>
                    <a:pt x="141716" y="80"/>
                  </a:lnTo>
                  <a:lnTo>
                    <a:pt x="128392" y="946"/>
                  </a:lnTo>
                  <a:lnTo>
                    <a:pt x="115007" y="2510"/>
                  </a:lnTo>
                  <a:lnTo>
                    <a:pt x="101942" y="4630"/>
                  </a:lnTo>
                  <a:lnTo>
                    <a:pt x="89375" y="7172"/>
                  </a:lnTo>
                  <a:lnTo>
                    <a:pt x="77309" y="10184"/>
                  </a:lnTo>
                  <a:lnTo>
                    <a:pt x="65665" y="13883"/>
                  </a:lnTo>
                  <a:lnTo>
                    <a:pt x="54358" y="18340"/>
                  </a:lnTo>
                  <a:lnTo>
                    <a:pt x="43628" y="23638"/>
                  </a:lnTo>
                  <a:lnTo>
                    <a:pt x="34020" y="29951"/>
                  </a:lnTo>
                  <a:lnTo>
                    <a:pt x="25756" y="37270"/>
                  </a:lnTo>
                  <a:lnTo>
                    <a:pt x="19223" y="45287"/>
                  </a:lnTo>
                  <a:lnTo>
                    <a:pt x="15116" y="53506"/>
                  </a:lnTo>
                  <a:lnTo>
                    <a:pt x="13586" y="61624"/>
                  </a:lnTo>
                  <a:lnTo>
                    <a:pt x="14490" y="69531"/>
                  </a:lnTo>
                  <a:lnTo>
                    <a:pt x="17674" y="77220"/>
                  </a:lnTo>
                  <a:lnTo>
                    <a:pt x="22806" y="84724"/>
                  </a:lnTo>
                  <a:lnTo>
                    <a:pt x="29316" y="92086"/>
                  </a:lnTo>
                  <a:lnTo>
                    <a:pt x="36507" y="99343"/>
                  </a:lnTo>
                  <a:lnTo>
                    <a:pt x="43936" y="106516"/>
                  </a:lnTo>
                  <a:lnTo>
                    <a:pt x="51717" y="113300"/>
                  </a:lnTo>
                  <a:lnTo>
                    <a:pt x="60386" y="119098"/>
                  </a:lnTo>
                  <a:lnTo>
                    <a:pt x="70188" y="123661"/>
                  </a:lnTo>
                  <a:lnTo>
                    <a:pt x="81231" y="127064"/>
                  </a:lnTo>
                  <a:lnTo>
                    <a:pt x="93634" y="129512"/>
                  </a:lnTo>
                  <a:lnTo>
                    <a:pt x="107314" y="131235"/>
                  </a:lnTo>
                  <a:lnTo>
                    <a:pt x="121891" y="132427"/>
                  </a:lnTo>
                  <a:lnTo>
                    <a:pt x="136814" y="133244"/>
                  </a:lnTo>
                  <a:lnTo>
                    <a:pt x="151731" y="133804"/>
                  </a:lnTo>
                  <a:lnTo>
                    <a:pt x="166338" y="134352"/>
                  </a:lnTo>
                  <a:lnTo>
                    <a:pt x="180299" y="135254"/>
                  </a:lnTo>
                  <a:lnTo>
                    <a:pt x="193503" y="136677"/>
                  </a:lnTo>
                  <a:lnTo>
                    <a:pt x="206013" y="138616"/>
                  </a:lnTo>
                  <a:lnTo>
                    <a:pt x="217963" y="140989"/>
                  </a:lnTo>
                  <a:lnTo>
                    <a:pt x="229489" y="143700"/>
                  </a:lnTo>
                  <a:lnTo>
                    <a:pt x="240706" y="146825"/>
                  </a:lnTo>
                  <a:lnTo>
                    <a:pt x="251706" y="150601"/>
                  </a:lnTo>
                  <a:lnTo>
                    <a:pt x="262550" y="155108"/>
                  </a:lnTo>
                  <a:lnTo>
                    <a:pt x="273122" y="160440"/>
                  </a:lnTo>
                  <a:lnTo>
                    <a:pt x="283148" y="166776"/>
                  </a:lnTo>
                  <a:lnTo>
                    <a:pt x="292516" y="174119"/>
                  </a:lnTo>
                  <a:lnTo>
                    <a:pt x="301112" y="182492"/>
                  </a:lnTo>
                  <a:lnTo>
                    <a:pt x="308740" y="192015"/>
                  </a:lnTo>
                  <a:lnTo>
                    <a:pt x="315379" y="202639"/>
                  </a:lnTo>
                  <a:lnTo>
                    <a:pt x="320838" y="214027"/>
                  </a:lnTo>
                  <a:lnTo>
                    <a:pt x="324682" y="225662"/>
                  </a:lnTo>
                  <a:lnTo>
                    <a:pt x="326817" y="237227"/>
                  </a:lnTo>
                  <a:lnTo>
                    <a:pt x="327286" y="248601"/>
                  </a:lnTo>
                  <a:lnTo>
                    <a:pt x="326089" y="259771"/>
                  </a:lnTo>
                  <a:lnTo>
                    <a:pt x="323382" y="270756"/>
                  </a:lnTo>
                  <a:lnTo>
                    <a:pt x="318955" y="281270"/>
                  </a:lnTo>
                  <a:lnTo>
                    <a:pt x="312179" y="290731"/>
                  </a:lnTo>
                  <a:lnTo>
                    <a:pt x="302915" y="298910"/>
                  </a:lnTo>
                  <a:lnTo>
                    <a:pt x="291457" y="305895"/>
                  </a:lnTo>
                  <a:lnTo>
                    <a:pt x="278254" y="311904"/>
                  </a:lnTo>
                  <a:lnTo>
                    <a:pt x="263744" y="317165"/>
                  </a:lnTo>
                  <a:lnTo>
                    <a:pt x="248291" y="321716"/>
                  </a:lnTo>
                  <a:lnTo>
                    <a:pt x="232174" y="325410"/>
                  </a:lnTo>
                  <a:lnTo>
                    <a:pt x="215598" y="328227"/>
                  </a:lnTo>
                  <a:lnTo>
                    <a:pt x="198706" y="330121"/>
                  </a:lnTo>
                  <a:lnTo>
                    <a:pt x="181600" y="330943"/>
                  </a:lnTo>
                  <a:lnTo>
                    <a:pt x="164344" y="330716"/>
                  </a:lnTo>
                  <a:lnTo>
                    <a:pt x="146822" y="329598"/>
                  </a:lnTo>
                  <a:lnTo>
                    <a:pt x="128759" y="327784"/>
                  </a:lnTo>
                  <a:lnTo>
                    <a:pt x="110060" y="325460"/>
                  </a:lnTo>
                  <a:lnTo>
                    <a:pt x="91109" y="322924"/>
                  </a:lnTo>
                  <a:lnTo>
                    <a:pt x="70499" y="320342"/>
                  </a:lnTo>
                  <a:lnTo>
                    <a:pt x="43066" y="317491"/>
                  </a:lnTo>
                  <a:lnTo>
                    <a:pt x="0" y="3139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788063" y="1188479"/>
              <a:ext cx="159710" cy="205452"/>
            </a:xfrm>
            <a:custGeom>
              <a:avLst/>
              <a:gdLst/>
              <a:ahLst/>
              <a:cxnLst/>
              <a:rect l="0" t="0" r="0" b="0"/>
              <a:pathLst>
                <a:path w="159710" h="205452">
                  <a:moveTo>
                    <a:pt x="33367" y="106526"/>
                  </a:moveTo>
                  <a:lnTo>
                    <a:pt x="42235" y="103592"/>
                  </a:lnTo>
                  <a:lnTo>
                    <a:pt x="51222" y="100810"/>
                  </a:lnTo>
                  <a:lnTo>
                    <a:pt x="61212" y="97910"/>
                  </a:lnTo>
                  <a:lnTo>
                    <a:pt x="72020" y="94870"/>
                  </a:lnTo>
                  <a:lnTo>
                    <a:pt x="83183" y="91705"/>
                  </a:lnTo>
                  <a:lnTo>
                    <a:pt x="94384" y="88436"/>
                  </a:lnTo>
                  <a:lnTo>
                    <a:pt x="105323" y="84926"/>
                  </a:lnTo>
                  <a:lnTo>
                    <a:pt x="115660" y="80886"/>
                  </a:lnTo>
                  <a:lnTo>
                    <a:pt x="125268" y="76199"/>
                  </a:lnTo>
                  <a:lnTo>
                    <a:pt x="134039" y="70746"/>
                  </a:lnTo>
                  <a:lnTo>
                    <a:pt x="141792" y="64329"/>
                  </a:lnTo>
                  <a:lnTo>
                    <a:pt x="148514" y="56939"/>
                  </a:lnTo>
                  <a:lnTo>
                    <a:pt x="153860" y="48876"/>
                  </a:lnTo>
                  <a:lnTo>
                    <a:pt x="157097" y="40625"/>
                  </a:lnTo>
                  <a:lnTo>
                    <a:pt x="158003" y="32490"/>
                  </a:lnTo>
                  <a:lnTo>
                    <a:pt x="156492" y="24742"/>
                  </a:lnTo>
                  <a:lnTo>
                    <a:pt x="152362" y="17693"/>
                  </a:lnTo>
                  <a:lnTo>
                    <a:pt x="145773" y="11445"/>
                  </a:lnTo>
                  <a:lnTo>
                    <a:pt x="137299" y="6250"/>
                  </a:lnTo>
                  <a:lnTo>
                    <a:pt x="127719" y="2583"/>
                  </a:lnTo>
                  <a:lnTo>
                    <a:pt x="117580" y="562"/>
                  </a:lnTo>
                  <a:lnTo>
                    <a:pt x="107184" y="0"/>
                  </a:lnTo>
                  <a:lnTo>
                    <a:pt x="96680" y="602"/>
                  </a:lnTo>
                  <a:lnTo>
                    <a:pt x="86135" y="2082"/>
                  </a:lnTo>
                  <a:lnTo>
                    <a:pt x="75580" y="4362"/>
                  </a:lnTo>
                  <a:lnTo>
                    <a:pt x="65026" y="7561"/>
                  </a:lnTo>
                  <a:lnTo>
                    <a:pt x="54486" y="11678"/>
                  </a:lnTo>
                  <a:lnTo>
                    <a:pt x="44287" y="16746"/>
                  </a:lnTo>
                  <a:lnTo>
                    <a:pt x="35044" y="22905"/>
                  </a:lnTo>
                  <a:lnTo>
                    <a:pt x="27013" y="30130"/>
                  </a:lnTo>
                  <a:lnTo>
                    <a:pt x="20130" y="38423"/>
                  </a:lnTo>
                  <a:lnTo>
                    <a:pt x="14191" y="47893"/>
                  </a:lnTo>
                  <a:lnTo>
                    <a:pt x="8981" y="58481"/>
                  </a:lnTo>
                  <a:lnTo>
                    <a:pt x="4633" y="69846"/>
                  </a:lnTo>
                  <a:lnTo>
                    <a:pt x="1609" y="81465"/>
                  </a:lnTo>
                  <a:lnTo>
                    <a:pt x="59" y="93019"/>
                  </a:lnTo>
                  <a:lnTo>
                    <a:pt x="0" y="104386"/>
                  </a:lnTo>
                  <a:lnTo>
                    <a:pt x="1481" y="115551"/>
                  </a:lnTo>
                  <a:lnTo>
                    <a:pt x="4372" y="126538"/>
                  </a:lnTo>
                  <a:lnTo>
                    <a:pt x="8585" y="137222"/>
                  </a:lnTo>
                  <a:lnTo>
                    <a:pt x="14153" y="147330"/>
                  </a:lnTo>
                  <a:lnTo>
                    <a:pt x="20975" y="156762"/>
                  </a:lnTo>
                  <a:lnTo>
                    <a:pt x="28995" y="165572"/>
                  </a:lnTo>
                  <a:lnTo>
                    <a:pt x="38280" y="173876"/>
                  </a:lnTo>
                  <a:lnTo>
                    <a:pt x="48754" y="181789"/>
                  </a:lnTo>
                  <a:lnTo>
                    <a:pt x="60381" y="189086"/>
                  </a:lnTo>
                  <a:lnTo>
                    <a:pt x="73241" y="195235"/>
                  </a:lnTo>
                  <a:lnTo>
                    <a:pt x="87246" y="200033"/>
                  </a:lnTo>
                  <a:lnTo>
                    <a:pt x="101632" y="203403"/>
                  </a:lnTo>
                  <a:lnTo>
                    <a:pt x="116571" y="205451"/>
                  </a:lnTo>
                  <a:lnTo>
                    <a:pt x="134491" y="205239"/>
                  </a:lnTo>
                  <a:lnTo>
                    <a:pt x="159709" y="2012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024893" y="1252191"/>
              <a:ext cx="166628" cy="172329"/>
            </a:xfrm>
            <a:custGeom>
              <a:avLst/>
              <a:gdLst/>
              <a:ahLst/>
              <a:cxnLst/>
              <a:rect l="0" t="0" r="0" b="0"/>
              <a:pathLst>
                <a:path w="166628" h="172329">
                  <a:moveTo>
                    <a:pt x="7107" y="53342"/>
                  </a:moveTo>
                  <a:lnTo>
                    <a:pt x="7174" y="65010"/>
                  </a:lnTo>
                  <a:lnTo>
                    <a:pt x="7814" y="75499"/>
                  </a:lnTo>
                  <a:lnTo>
                    <a:pt x="9110" y="85805"/>
                  </a:lnTo>
                  <a:lnTo>
                    <a:pt x="10970" y="96280"/>
                  </a:lnTo>
                  <a:lnTo>
                    <a:pt x="13286" y="107272"/>
                  </a:lnTo>
                  <a:lnTo>
                    <a:pt x="15948" y="118914"/>
                  </a:lnTo>
                  <a:lnTo>
                    <a:pt x="18699" y="131168"/>
                  </a:lnTo>
                  <a:lnTo>
                    <a:pt x="21158" y="143923"/>
                  </a:lnTo>
                  <a:lnTo>
                    <a:pt x="23111" y="156987"/>
                  </a:lnTo>
                  <a:lnTo>
                    <a:pt x="23535" y="167740"/>
                  </a:lnTo>
                  <a:lnTo>
                    <a:pt x="21803" y="172328"/>
                  </a:lnTo>
                  <a:lnTo>
                    <a:pt x="19191" y="170792"/>
                  </a:lnTo>
                  <a:lnTo>
                    <a:pt x="16262" y="164831"/>
                  </a:lnTo>
                  <a:lnTo>
                    <a:pt x="13165" y="155979"/>
                  </a:lnTo>
                  <a:lnTo>
                    <a:pt x="9956" y="145284"/>
                  </a:lnTo>
                  <a:lnTo>
                    <a:pt x="6828" y="133415"/>
                  </a:lnTo>
                  <a:lnTo>
                    <a:pt x="4113" y="120792"/>
                  </a:lnTo>
                  <a:lnTo>
                    <a:pt x="1961" y="107687"/>
                  </a:lnTo>
                  <a:lnTo>
                    <a:pt x="519" y="94433"/>
                  </a:lnTo>
                  <a:lnTo>
                    <a:pt x="0" y="81447"/>
                  </a:lnTo>
                  <a:lnTo>
                    <a:pt x="440" y="68930"/>
                  </a:lnTo>
                  <a:lnTo>
                    <a:pt x="2041" y="56894"/>
                  </a:lnTo>
                  <a:lnTo>
                    <a:pt x="5244" y="45271"/>
                  </a:lnTo>
                  <a:lnTo>
                    <a:pt x="10150" y="33981"/>
                  </a:lnTo>
                  <a:lnTo>
                    <a:pt x="16885" y="23432"/>
                  </a:lnTo>
                  <a:lnTo>
                    <a:pt x="25758" y="14478"/>
                  </a:lnTo>
                  <a:lnTo>
                    <a:pt x="36720" y="7466"/>
                  </a:lnTo>
                  <a:lnTo>
                    <a:pt x="49130" y="2589"/>
                  </a:lnTo>
                  <a:lnTo>
                    <a:pt x="61983" y="131"/>
                  </a:lnTo>
                  <a:lnTo>
                    <a:pt x="74653" y="0"/>
                  </a:lnTo>
                  <a:lnTo>
                    <a:pt x="86749" y="1826"/>
                  </a:lnTo>
                  <a:lnTo>
                    <a:pt x="97945" y="5169"/>
                  </a:lnTo>
                  <a:lnTo>
                    <a:pt x="108176" y="9636"/>
                  </a:lnTo>
                  <a:lnTo>
                    <a:pt x="117554" y="15071"/>
                  </a:lnTo>
                  <a:lnTo>
                    <a:pt x="126255" y="21542"/>
                  </a:lnTo>
                  <a:lnTo>
                    <a:pt x="134444" y="29008"/>
                  </a:lnTo>
                  <a:lnTo>
                    <a:pt x="142101" y="37479"/>
                  </a:lnTo>
                  <a:lnTo>
                    <a:pt x="149025" y="47075"/>
                  </a:lnTo>
                  <a:lnTo>
                    <a:pt x="155157" y="57752"/>
                  </a:lnTo>
                  <a:lnTo>
                    <a:pt x="160259" y="69177"/>
                  </a:lnTo>
                  <a:lnTo>
                    <a:pt x="163855" y="80838"/>
                  </a:lnTo>
                  <a:lnTo>
                    <a:pt x="165831" y="92420"/>
                  </a:lnTo>
                  <a:lnTo>
                    <a:pt x="166526" y="103932"/>
                  </a:lnTo>
                  <a:lnTo>
                    <a:pt x="166627" y="117055"/>
                  </a:lnTo>
                  <a:lnTo>
                    <a:pt x="166143" y="136291"/>
                  </a:lnTo>
                  <a:lnTo>
                    <a:pt x="165034" y="169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74155" y="1021264"/>
              <a:ext cx="10529" cy="368498"/>
            </a:xfrm>
            <a:custGeom>
              <a:avLst/>
              <a:gdLst/>
              <a:ahLst/>
              <a:cxnLst/>
              <a:rect l="0" t="0" r="0" b="0"/>
              <a:pathLst>
                <a:path w="10529" h="368498">
                  <a:moveTo>
                    <a:pt x="10528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17" y="27859"/>
                  </a:lnTo>
                  <a:lnTo>
                    <a:pt x="2736" y="39186"/>
                  </a:lnTo>
                  <a:lnTo>
                    <a:pt x="1888" y="52294"/>
                  </a:lnTo>
                  <a:lnTo>
                    <a:pt x="1290" y="67259"/>
                  </a:lnTo>
                  <a:lnTo>
                    <a:pt x="876" y="83848"/>
                  </a:lnTo>
                  <a:lnTo>
                    <a:pt x="592" y="101722"/>
                  </a:lnTo>
                  <a:lnTo>
                    <a:pt x="398" y="120551"/>
                  </a:lnTo>
                  <a:lnTo>
                    <a:pt x="267" y="139903"/>
                  </a:lnTo>
                  <a:lnTo>
                    <a:pt x="179" y="159265"/>
                  </a:lnTo>
                  <a:lnTo>
                    <a:pt x="120" y="178360"/>
                  </a:lnTo>
                  <a:lnTo>
                    <a:pt x="80" y="197112"/>
                  </a:lnTo>
                  <a:lnTo>
                    <a:pt x="53" y="215550"/>
                  </a:lnTo>
                  <a:lnTo>
                    <a:pt x="41" y="233730"/>
                  </a:lnTo>
                  <a:lnTo>
                    <a:pt x="201" y="251551"/>
                  </a:lnTo>
                  <a:lnTo>
                    <a:pt x="842" y="268759"/>
                  </a:lnTo>
                  <a:lnTo>
                    <a:pt x="2081" y="285254"/>
                  </a:lnTo>
                  <a:lnTo>
                    <a:pt x="3536" y="300884"/>
                  </a:lnTo>
                  <a:lnTo>
                    <a:pt x="4459" y="317097"/>
                  </a:lnTo>
                  <a:lnTo>
                    <a:pt x="3812" y="337553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105699" y="1094963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83130" y="67"/>
                  </a:lnTo>
                  <a:lnTo>
                    <a:pt x="272641" y="708"/>
                  </a:lnTo>
                  <a:lnTo>
                    <a:pt x="262330" y="2004"/>
                  </a:lnTo>
                  <a:lnTo>
                    <a:pt x="251683" y="3864"/>
                  </a:lnTo>
                  <a:lnTo>
                    <a:pt x="240043" y="6180"/>
                  </a:lnTo>
                  <a:lnTo>
                    <a:pt x="227151" y="8847"/>
                  </a:lnTo>
                  <a:lnTo>
                    <a:pt x="213245" y="11770"/>
                  </a:lnTo>
                  <a:lnTo>
                    <a:pt x="198842" y="14878"/>
                  </a:lnTo>
                  <a:lnTo>
                    <a:pt x="184299" y="18113"/>
                  </a:lnTo>
                  <a:lnTo>
                    <a:pt x="169620" y="21437"/>
                  </a:lnTo>
                  <a:lnTo>
                    <a:pt x="154554" y="24821"/>
                  </a:lnTo>
                  <a:lnTo>
                    <a:pt x="138980" y="28247"/>
                  </a:lnTo>
                  <a:lnTo>
                    <a:pt x="123081" y="31700"/>
                  </a:lnTo>
                  <a:lnTo>
                    <a:pt x="107247" y="35171"/>
                  </a:lnTo>
                  <a:lnTo>
                    <a:pt x="91709" y="38656"/>
                  </a:lnTo>
                  <a:lnTo>
                    <a:pt x="76681" y="42148"/>
                  </a:lnTo>
                  <a:lnTo>
                    <a:pt x="62435" y="45646"/>
                  </a:lnTo>
                  <a:lnTo>
                    <a:pt x="49054" y="49144"/>
                  </a:lnTo>
                  <a:lnTo>
                    <a:pt x="36892" y="52488"/>
                  </a:lnTo>
                  <a:lnTo>
                    <a:pt x="25478" y="55709"/>
                  </a:lnTo>
                  <a:lnTo>
                    <a:pt x="13809" y="5909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36324" y="1195700"/>
              <a:ext cx="358972" cy="215119"/>
            </a:xfrm>
            <a:custGeom>
              <a:avLst/>
              <a:gdLst/>
              <a:ahLst/>
              <a:cxnLst/>
              <a:rect l="0" t="0" r="0" b="0"/>
              <a:pathLst>
                <a:path w="358972" h="215119">
                  <a:moveTo>
                    <a:pt x="11530" y="78248"/>
                  </a:moveTo>
                  <a:lnTo>
                    <a:pt x="23199" y="78181"/>
                  </a:lnTo>
                  <a:lnTo>
                    <a:pt x="33687" y="77541"/>
                  </a:lnTo>
                  <a:lnTo>
                    <a:pt x="43994" y="76244"/>
                  </a:lnTo>
                  <a:lnTo>
                    <a:pt x="54468" y="74384"/>
                  </a:lnTo>
                  <a:lnTo>
                    <a:pt x="65460" y="72068"/>
                  </a:lnTo>
                  <a:lnTo>
                    <a:pt x="77098" y="69401"/>
                  </a:lnTo>
                  <a:lnTo>
                    <a:pt x="89179" y="66478"/>
                  </a:lnTo>
                  <a:lnTo>
                    <a:pt x="101285" y="63371"/>
                  </a:lnTo>
                  <a:lnTo>
                    <a:pt x="113158" y="60126"/>
                  </a:lnTo>
                  <a:lnTo>
                    <a:pt x="124401" y="56456"/>
                  </a:lnTo>
                  <a:lnTo>
                    <a:pt x="134418" y="51775"/>
                  </a:lnTo>
                  <a:lnTo>
                    <a:pt x="142984" y="45848"/>
                  </a:lnTo>
                  <a:lnTo>
                    <a:pt x="149565" y="38917"/>
                  </a:lnTo>
                  <a:lnTo>
                    <a:pt x="153180" y="31500"/>
                  </a:lnTo>
                  <a:lnTo>
                    <a:pt x="153566" y="23967"/>
                  </a:lnTo>
                  <a:lnTo>
                    <a:pt x="150909" y="16808"/>
                  </a:lnTo>
                  <a:lnTo>
                    <a:pt x="145480" y="10694"/>
                  </a:lnTo>
                  <a:lnTo>
                    <a:pt x="137720" y="5891"/>
                  </a:lnTo>
                  <a:lnTo>
                    <a:pt x="128142" y="2482"/>
                  </a:lnTo>
                  <a:lnTo>
                    <a:pt x="117214" y="554"/>
                  </a:lnTo>
                  <a:lnTo>
                    <a:pt x="105322" y="0"/>
                  </a:lnTo>
                  <a:lnTo>
                    <a:pt x="92917" y="745"/>
                  </a:lnTo>
                  <a:lnTo>
                    <a:pt x="80518" y="2831"/>
                  </a:lnTo>
                  <a:lnTo>
                    <a:pt x="68406" y="6161"/>
                  </a:lnTo>
                  <a:lnTo>
                    <a:pt x="56816" y="10683"/>
                  </a:lnTo>
                  <a:lnTo>
                    <a:pt x="46024" y="16466"/>
                  </a:lnTo>
                  <a:lnTo>
                    <a:pt x="36102" y="23431"/>
                  </a:lnTo>
                  <a:lnTo>
                    <a:pt x="27116" y="31378"/>
                  </a:lnTo>
                  <a:lnTo>
                    <a:pt x="19218" y="40083"/>
                  </a:lnTo>
                  <a:lnTo>
                    <a:pt x="12393" y="49345"/>
                  </a:lnTo>
                  <a:lnTo>
                    <a:pt x="6808" y="59004"/>
                  </a:lnTo>
                  <a:lnTo>
                    <a:pt x="2878" y="68940"/>
                  </a:lnTo>
                  <a:lnTo>
                    <a:pt x="680" y="79067"/>
                  </a:lnTo>
                  <a:lnTo>
                    <a:pt x="0" y="89326"/>
                  </a:lnTo>
                  <a:lnTo>
                    <a:pt x="523" y="99672"/>
                  </a:lnTo>
                  <a:lnTo>
                    <a:pt x="1955" y="110074"/>
                  </a:lnTo>
                  <a:lnTo>
                    <a:pt x="4371" y="120348"/>
                  </a:lnTo>
                  <a:lnTo>
                    <a:pt x="8195" y="130174"/>
                  </a:lnTo>
                  <a:lnTo>
                    <a:pt x="13545" y="139408"/>
                  </a:lnTo>
                  <a:lnTo>
                    <a:pt x="20256" y="147914"/>
                  </a:lnTo>
                  <a:lnTo>
                    <a:pt x="28056" y="155482"/>
                  </a:lnTo>
                  <a:lnTo>
                    <a:pt x="36679" y="162081"/>
                  </a:lnTo>
                  <a:lnTo>
                    <a:pt x="46061" y="167513"/>
                  </a:lnTo>
                  <a:lnTo>
                    <a:pt x="56337" y="171339"/>
                  </a:lnTo>
                  <a:lnTo>
                    <a:pt x="67507" y="173467"/>
                  </a:lnTo>
                  <a:lnTo>
                    <a:pt x="79448" y="174101"/>
                  </a:lnTo>
                  <a:lnTo>
                    <a:pt x="91995" y="173547"/>
                  </a:lnTo>
                  <a:lnTo>
                    <a:pt x="104983" y="172094"/>
                  </a:lnTo>
                  <a:lnTo>
                    <a:pt x="117959" y="169663"/>
                  </a:lnTo>
                  <a:lnTo>
                    <a:pt x="130212" y="165830"/>
                  </a:lnTo>
                  <a:lnTo>
                    <a:pt x="141412" y="160478"/>
                  </a:lnTo>
                  <a:lnTo>
                    <a:pt x="151576" y="153936"/>
                  </a:lnTo>
                  <a:lnTo>
                    <a:pt x="160870" y="146782"/>
                  </a:lnTo>
                  <a:lnTo>
                    <a:pt x="169495" y="139433"/>
                  </a:lnTo>
                  <a:lnTo>
                    <a:pt x="177629" y="132739"/>
                  </a:lnTo>
                  <a:lnTo>
                    <a:pt x="185413" y="128000"/>
                  </a:lnTo>
                  <a:lnTo>
                    <a:pt x="192948" y="125757"/>
                  </a:lnTo>
                  <a:lnTo>
                    <a:pt x="200146" y="126034"/>
                  </a:lnTo>
                  <a:lnTo>
                    <a:pt x="206754" y="128722"/>
                  </a:lnTo>
                  <a:lnTo>
                    <a:pt x="212680" y="133496"/>
                  </a:lnTo>
                  <a:lnTo>
                    <a:pt x="217980" y="140088"/>
                  </a:lnTo>
                  <a:lnTo>
                    <a:pt x="222774" y="148390"/>
                  </a:lnTo>
                  <a:lnTo>
                    <a:pt x="227176" y="158183"/>
                  </a:lnTo>
                  <a:lnTo>
                    <a:pt x="230963" y="169009"/>
                  </a:lnTo>
                  <a:lnTo>
                    <a:pt x="233602" y="180266"/>
                  </a:lnTo>
                  <a:lnTo>
                    <a:pt x="234874" y="191507"/>
                  </a:lnTo>
                  <a:lnTo>
                    <a:pt x="234162" y="200137"/>
                  </a:lnTo>
                  <a:lnTo>
                    <a:pt x="231454" y="202817"/>
                  </a:lnTo>
                  <a:lnTo>
                    <a:pt x="228191" y="200109"/>
                  </a:lnTo>
                  <a:lnTo>
                    <a:pt x="224868" y="193564"/>
                  </a:lnTo>
                  <a:lnTo>
                    <a:pt x="221705" y="184455"/>
                  </a:lnTo>
                  <a:lnTo>
                    <a:pt x="218995" y="173663"/>
                  </a:lnTo>
                  <a:lnTo>
                    <a:pt x="216863" y="161767"/>
                  </a:lnTo>
                  <a:lnTo>
                    <a:pt x="215443" y="149146"/>
                  </a:lnTo>
                  <a:lnTo>
                    <a:pt x="214943" y="136047"/>
                  </a:lnTo>
                  <a:lnTo>
                    <a:pt x="215389" y="122632"/>
                  </a:lnTo>
                  <a:lnTo>
                    <a:pt x="216655" y="109009"/>
                  </a:lnTo>
                  <a:lnTo>
                    <a:pt x="218569" y="95246"/>
                  </a:lnTo>
                  <a:lnTo>
                    <a:pt x="220983" y="81410"/>
                  </a:lnTo>
                  <a:lnTo>
                    <a:pt x="224417" y="68185"/>
                  </a:lnTo>
                  <a:lnTo>
                    <a:pt x="229996" y="56822"/>
                  </a:lnTo>
                  <a:lnTo>
                    <a:pt x="238149" y="47860"/>
                  </a:lnTo>
                  <a:lnTo>
                    <a:pt x="248203" y="41506"/>
                  </a:lnTo>
                  <a:lnTo>
                    <a:pt x="258792" y="37975"/>
                  </a:lnTo>
                  <a:lnTo>
                    <a:pt x="269058" y="37088"/>
                  </a:lnTo>
                  <a:lnTo>
                    <a:pt x="278691" y="38558"/>
                  </a:lnTo>
                  <a:lnTo>
                    <a:pt x="287681" y="42186"/>
                  </a:lnTo>
                  <a:lnTo>
                    <a:pt x="296126" y="47654"/>
                  </a:lnTo>
                  <a:lnTo>
                    <a:pt x="304152" y="54575"/>
                  </a:lnTo>
                  <a:lnTo>
                    <a:pt x="311870" y="62581"/>
                  </a:lnTo>
                  <a:lnTo>
                    <a:pt x="319363" y="71374"/>
                  </a:lnTo>
                  <a:lnTo>
                    <a:pt x="326536" y="80886"/>
                  </a:lnTo>
                  <a:lnTo>
                    <a:pt x="333127" y="91256"/>
                  </a:lnTo>
                  <a:lnTo>
                    <a:pt x="339037" y="102493"/>
                  </a:lnTo>
                  <a:lnTo>
                    <a:pt x="344158" y="114481"/>
                  </a:lnTo>
                  <a:lnTo>
                    <a:pt x="348299" y="127060"/>
                  </a:lnTo>
                  <a:lnTo>
                    <a:pt x="351454" y="140070"/>
                  </a:lnTo>
                  <a:lnTo>
                    <a:pt x="353764" y="153166"/>
                  </a:lnTo>
                  <a:lnTo>
                    <a:pt x="355656" y="167313"/>
                  </a:lnTo>
                  <a:lnTo>
                    <a:pt x="357296" y="185986"/>
                  </a:lnTo>
                  <a:lnTo>
                    <a:pt x="358971" y="215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88905" y="1229730"/>
              <a:ext cx="127489" cy="169663"/>
            </a:xfrm>
            <a:custGeom>
              <a:avLst/>
              <a:gdLst/>
              <a:ahLst/>
              <a:cxnLst/>
              <a:rect l="0" t="0" r="0" b="0"/>
              <a:pathLst>
                <a:path w="127489" h="169663">
                  <a:moveTo>
                    <a:pt x="106431" y="23161"/>
                  </a:moveTo>
                  <a:lnTo>
                    <a:pt x="100497" y="17360"/>
                  </a:lnTo>
                  <a:lnTo>
                    <a:pt x="94292" y="12436"/>
                  </a:lnTo>
                  <a:lnTo>
                    <a:pt x="87196" y="7942"/>
                  </a:lnTo>
                  <a:lnTo>
                    <a:pt x="79256" y="4067"/>
                  </a:lnTo>
                  <a:lnTo>
                    <a:pt x="70610" y="1350"/>
                  </a:lnTo>
                  <a:lnTo>
                    <a:pt x="61420" y="0"/>
                  </a:lnTo>
                  <a:lnTo>
                    <a:pt x="51993" y="71"/>
                  </a:lnTo>
                  <a:lnTo>
                    <a:pt x="42752" y="1637"/>
                  </a:lnTo>
                  <a:lnTo>
                    <a:pt x="33917" y="4590"/>
                  </a:lnTo>
                  <a:lnTo>
                    <a:pt x="25681" y="9012"/>
                  </a:lnTo>
                  <a:lnTo>
                    <a:pt x="18297" y="15253"/>
                  </a:lnTo>
                  <a:lnTo>
                    <a:pt x="11820" y="23345"/>
                  </a:lnTo>
                  <a:lnTo>
                    <a:pt x="6471" y="33201"/>
                  </a:lnTo>
                  <a:lnTo>
                    <a:pt x="2700" y="44790"/>
                  </a:lnTo>
                  <a:lnTo>
                    <a:pt x="609" y="57911"/>
                  </a:lnTo>
                  <a:lnTo>
                    <a:pt x="0" y="71940"/>
                  </a:lnTo>
                  <a:lnTo>
                    <a:pt x="571" y="85962"/>
                  </a:lnTo>
                  <a:lnTo>
                    <a:pt x="2035" y="99452"/>
                  </a:lnTo>
                  <a:lnTo>
                    <a:pt x="4473" y="111947"/>
                  </a:lnTo>
                  <a:lnTo>
                    <a:pt x="8311" y="122887"/>
                  </a:lnTo>
                  <a:lnTo>
                    <a:pt x="13675" y="132135"/>
                  </a:lnTo>
                  <a:lnTo>
                    <a:pt x="20564" y="140041"/>
                  </a:lnTo>
                  <a:lnTo>
                    <a:pt x="29017" y="147215"/>
                  </a:lnTo>
                  <a:lnTo>
                    <a:pt x="38887" y="154075"/>
                  </a:lnTo>
                  <a:lnTo>
                    <a:pt x="49752" y="160348"/>
                  </a:lnTo>
                  <a:lnTo>
                    <a:pt x="61028" y="165204"/>
                  </a:lnTo>
                  <a:lnTo>
                    <a:pt x="72340" y="168285"/>
                  </a:lnTo>
                  <a:lnTo>
                    <a:pt x="83270" y="169662"/>
                  </a:lnTo>
                  <a:lnTo>
                    <a:pt x="94451" y="169617"/>
                  </a:lnTo>
                  <a:lnTo>
                    <a:pt x="107977" y="167024"/>
                  </a:lnTo>
                  <a:lnTo>
                    <a:pt x="127488" y="1600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37450" y="1239344"/>
              <a:ext cx="178986" cy="170120"/>
            </a:xfrm>
            <a:custGeom>
              <a:avLst/>
              <a:gdLst/>
              <a:ahLst/>
              <a:cxnLst/>
              <a:rect l="0" t="0" r="0" b="0"/>
              <a:pathLst>
                <a:path w="178986" h="170120">
                  <a:moveTo>
                    <a:pt x="0" y="87246"/>
                  </a:moveTo>
                  <a:lnTo>
                    <a:pt x="6002" y="81513"/>
                  </a:lnTo>
                  <a:lnTo>
                    <a:pt x="12847" y="77229"/>
                  </a:lnTo>
                  <a:lnTo>
                    <a:pt x="21235" y="74027"/>
                  </a:lnTo>
                  <a:lnTo>
                    <a:pt x="30862" y="71839"/>
                  </a:lnTo>
                  <a:lnTo>
                    <a:pt x="41177" y="70790"/>
                  </a:lnTo>
                  <a:lnTo>
                    <a:pt x="51784" y="70839"/>
                  </a:lnTo>
                  <a:lnTo>
                    <a:pt x="62482" y="71490"/>
                  </a:lnTo>
                  <a:lnTo>
                    <a:pt x="73182" y="71922"/>
                  </a:lnTo>
                  <a:lnTo>
                    <a:pt x="83855" y="71680"/>
                  </a:lnTo>
                  <a:lnTo>
                    <a:pt x="94494" y="70513"/>
                  </a:lnTo>
                  <a:lnTo>
                    <a:pt x="105103" y="68200"/>
                  </a:lnTo>
                  <a:lnTo>
                    <a:pt x="115671" y="64745"/>
                  </a:lnTo>
                  <a:lnTo>
                    <a:pt x="125548" y="60154"/>
                  </a:lnTo>
                  <a:lnTo>
                    <a:pt x="133510" y="54331"/>
                  </a:lnTo>
                  <a:lnTo>
                    <a:pt x="139036" y="47348"/>
                  </a:lnTo>
                  <a:lnTo>
                    <a:pt x="141929" y="39560"/>
                  </a:lnTo>
                  <a:lnTo>
                    <a:pt x="141983" y="31495"/>
                  </a:lnTo>
                  <a:lnTo>
                    <a:pt x="139383" y="23490"/>
                  </a:lnTo>
                  <a:lnTo>
                    <a:pt x="134418" y="15999"/>
                  </a:lnTo>
                  <a:lnTo>
                    <a:pt x="127290" y="9654"/>
                  </a:lnTo>
                  <a:lnTo>
                    <a:pt x="118318" y="4697"/>
                  </a:lnTo>
                  <a:lnTo>
                    <a:pt x="107893" y="1353"/>
                  </a:lnTo>
                  <a:lnTo>
                    <a:pt x="96380" y="0"/>
                  </a:lnTo>
                  <a:lnTo>
                    <a:pt x="84094" y="645"/>
                  </a:lnTo>
                  <a:lnTo>
                    <a:pt x="71591" y="3009"/>
                  </a:lnTo>
                  <a:lnTo>
                    <a:pt x="59657" y="6721"/>
                  </a:lnTo>
                  <a:lnTo>
                    <a:pt x="48675" y="11439"/>
                  </a:lnTo>
                  <a:lnTo>
                    <a:pt x="38828" y="17043"/>
                  </a:lnTo>
                  <a:lnTo>
                    <a:pt x="30278" y="23628"/>
                  </a:lnTo>
                  <a:lnTo>
                    <a:pt x="22975" y="31171"/>
                  </a:lnTo>
                  <a:lnTo>
                    <a:pt x="16882" y="39693"/>
                  </a:lnTo>
                  <a:lnTo>
                    <a:pt x="12072" y="49324"/>
                  </a:lnTo>
                  <a:lnTo>
                    <a:pt x="8470" y="60024"/>
                  </a:lnTo>
                  <a:lnTo>
                    <a:pt x="6201" y="71465"/>
                  </a:lnTo>
                  <a:lnTo>
                    <a:pt x="5650" y="83136"/>
                  </a:lnTo>
                  <a:lnTo>
                    <a:pt x="6874" y="94721"/>
                  </a:lnTo>
                  <a:lnTo>
                    <a:pt x="9645" y="105938"/>
                  </a:lnTo>
                  <a:lnTo>
                    <a:pt x="13638" y="116471"/>
                  </a:lnTo>
                  <a:lnTo>
                    <a:pt x="18553" y="126220"/>
                  </a:lnTo>
                  <a:lnTo>
                    <a:pt x="24462" y="135258"/>
                  </a:lnTo>
                  <a:lnTo>
                    <a:pt x="31784" y="143723"/>
                  </a:lnTo>
                  <a:lnTo>
                    <a:pt x="40630" y="151742"/>
                  </a:lnTo>
                  <a:lnTo>
                    <a:pt x="50673" y="158942"/>
                  </a:lnTo>
                  <a:lnTo>
                    <a:pt x="61330" y="164495"/>
                  </a:lnTo>
                  <a:lnTo>
                    <a:pt x="72207" y="168079"/>
                  </a:lnTo>
                  <a:lnTo>
                    <a:pt x="83272" y="169841"/>
                  </a:lnTo>
                  <a:lnTo>
                    <a:pt x="94760" y="170119"/>
                  </a:lnTo>
                  <a:lnTo>
                    <a:pt x="106774" y="169274"/>
                  </a:lnTo>
                  <a:lnTo>
                    <a:pt x="119063" y="167768"/>
                  </a:lnTo>
                  <a:lnTo>
                    <a:pt x="132514" y="166005"/>
                  </a:lnTo>
                  <a:lnTo>
                    <a:pt x="150545" y="163838"/>
                  </a:lnTo>
                  <a:lnTo>
                    <a:pt x="178985" y="1609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24475" y="1273948"/>
              <a:ext cx="18344" cy="157928"/>
            </a:xfrm>
            <a:custGeom>
              <a:avLst/>
              <a:gdLst/>
              <a:ahLst/>
              <a:cxnLst/>
              <a:rect l="0" t="0" r="0" b="0"/>
              <a:pathLst>
                <a:path w="18344" h="157928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57"/>
                  </a:lnTo>
                  <a:lnTo>
                    <a:pt x="200" y="46446"/>
                  </a:lnTo>
                  <a:lnTo>
                    <a:pt x="0" y="58458"/>
                  </a:lnTo>
                  <a:lnTo>
                    <a:pt x="655" y="70265"/>
                  </a:lnTo>
                  <a:lnTo>
                    <a:pt x="2066" y="81964"/>
                  </a:lnTo>
                  <a:lnTo>
                    <a:pt x="4078" y="93881"/>
                  </a:lnTo>
                  <a:lnTo>
                    <a:pt x="6536" y="106175"/>
                  </a:lnTo>
                  <a:lnTo>
                    <a:pt x="9162" y="118256"/>
                  </a:lnTo>
                  <a:lnTo>
                    <a:pt x="11814" y="130056"/>
                  </a:lnTo>
                  <a:lnTo>
                    <a:pt x="14723" y="142613"/>
                  </a:lnTo>
                  <a:lnTo>
                    <a:pt x="18343" y="1579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00704" y="115813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74404" y="1227230"/>
              <a:ext cx="219846" cy="199656"/>
            </a:xfrm>
            <a:custGeom>
              <a:avLst/>
              <a:gdLst/>
              <a:ahLst/>
              <a:cxnLst/>
              <a:rect l="0" t="0" r="0" b="0"/>
              <a:pathLst>
                <a:path w="219846" h="199656">
                  <a:moveTo>
                    <a:pt x="147399" y="4604"/>
                  </a:moveTo>
                  <a:lnTo>
                    <a:pt x="138597" y="1804"/>
                  </a:lnTo>
                  <a:lnTo>
                    <a:pt x="130251" y="302"/>
                  </a:lnTo>
                  <a:lnTo>
                    <a:pt x="121557" y="0"/>
                  </a:lnTo>
                  <a:lnTo>
                    <a:pt x="112609" y="852"/>
                  </a:lnTo>
                  <a:lnTo>
                    <a:pt x="103762" y="2968"/>
                  </a:lnTo>
                  <a:lnTo>
                    <a:pt x="95237" y="6295"/>
                  </a:lnTo>
                  <a:lnTo>
                    <a:pt x="87567" y="10803"/>
                  </a:lnTo>
                  <a:lnTo>
                    <a:pt x="81635" y="16571"/>
                  </a:lnTo>
                  <a:lnTo>
                    <a:pt x="77773" y="23513"/>
                  </a:lnTo>
                  <a:lnTo>
                    <a:pt x="76149" y="31104"/>
                  </a:lnTo>
                  <a:lnTo>
                    <a:pt x="77021" y="38505"/>
                  </a:lnTo>
                  <a:lnTo>
                    <a:pt x="80281" y="45255"/>
                  </a:lnTo>
                  <a:lnTo>
                    <a:pt x="85705" y="51258"/>
                  </a:lnTo>
                  <a:lnTo>
                    <a:pt x="93149" y="56599"/>
                  </a:lnTo>
                  <a:lnTo>
                    <a:pt x="102331" y="61413"/>
                  </a:lnTo>
                  <a:lnTo>
                    <a:pt x="112730" y="65833"/>
                  </a:lnTo>
                  <a:lnTo>
                    <a:pt x="123692" y="69970"/>
                  </a:lnTo>
                  <a:lnTo>
                    <a:pt x="134797" y="73912"/>
                  </a:lnTo>
                  <a:lnTo>
                    <a:pt x="145691" y="77885"/>
                  </a:lnTo>
                  <a:lnTo>
                    <a:pt x="156006" y="82239"/>
                  </a:lnTo>
                  <a:lnTo>
                    <a:pt x="165610" y="87134"/>
                  </a:lnTo>
                  <a:lnTo>
                    <a:pt x="174550" y="92557"/>
                  </a:lnTo>
                  <a:lnTo>
                    <a:pt x="182950" y="98423"/>
                  </a:lnTo>
                  <a:lnTo>
                    <a:pt x="190934" y="104632"/>
                  </a:lnTo>
                  <a:lnTo>
                    <a:pt x="198451" y="111260"/>
                  </a:lnTo>
                  <a:lnTo>
                    <a:pt x="205281" y="118540"/>
                  </a:lnTo>
                  <a:lnTo>
                    <a:pt x="211345" y="126548"/>
                  </a:lnTo>
                  <a:lnTo>
                    <a:pt x="216231" y="135215"/>
                  </a:lnTo>
                  <a:lnTo>
                    <a:pt x="219151" y="144410"/>
                  </a:lnTo>
                  <a:lnTo>
                    <a:pt x="219845" y="153995"/>
                  </a:lnTo>
                  <a:lnTo>
                    <a:pt x="218360" y="163532"/>
                  </a:lnTo>
                  <a:lnTo>
                    <a:pt x="214780" y="172323"/>
                  </a:lnTo>
                  <a:lnTo>
                    <a:pt x="209363" y="180041"/>
                  </a:lnTo>
                  <a:lnTo>
                    <a:pt x="202151" y="186543"/>
                  </a:lnTo>
                  <a:lnTo>
                    <a:pt x="192892" y="191694"/>
                  </a:lnTo>
                  <a:lnTo>
                    <a:pt x="181634" y="195561"/>
                  </a:lnTo>
                  <a:lnTo>
                    <a:pt x="168840" y="198193"/>
                  </a:lnTo>
                  <a:lnTo>
                    <a:pt x="155189" y="199527"/>
                  </a:lnTo>
                  <a:lnTo>
                    <a:pt x="141159" y="199655"/>
                  </a:lnTo>
                  <a:lnTo>
                    <a:pt x="126993" y="198948"/>
                  </a:lnTo>
                  <a:lnTo>
                    <a:pt x="112803" y="197943"/>
                  </a:lnTo>
                  <a:lnTo>
                    <a:pt x="98632" y="196976"/>
                  </a:lnTo>
                  <a:lnTo>
                    <a:pt x="84488" y="196177"/>
                  </a:lnTo>
                  <a:lnTo>
                    <a:pt x="70371" y="195567"/>
                  </a:lnTo>
                  <a:lnTo>
                    <a:pt x="56295" y="195121"/>
                  </a:lnTo>
                  <a:lnTo>
                    <a:pt x="42860" y="194804"/>
                  </a:lnTo>
                  <a:lnTo>
                    <a:pt x="29928" y="194549"/>
                  </a:lnTo>
                  <a:lnTo>
                    <a:pt x="16364" y="194333"/>
                  </a:lnTo>
                  <a:lnTo>
                    <a:pt x="0" y="194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947672" y="1307405"/>
              <a:ext cx="232142" cy="123048"/>
            </a:xfrm>
            <a:custGeom>
              <a:avLst/>
              <a:gdLst/>
              <a:ahLst/>
              <a:cxnLst/>
              <a:rect l="0" t="0" r="0" b="0"/>
              <a:pathLst>
                <a:path w="232142" h="123048">
                  <a:moveTo>
                    <a:pt x="126856" y="92885"/>
                  </a:moveTo>
                  <a:lnTo>
                    <a:pt x="129589" y="84016"/>
                  </a:lnTo>
                  <a:lnTo>
                    <a:pt x="130451" y="75030"/>
                  </a:lnTo>
                  <a:lnTo>
                    <a:pt x="129461" y="65043"/>
                  </a:lnTo>
                  <a:lnTo>
                    <a:pt x="126922" y="54408"/>
                  </a:lnTo>
                  <a:lnTo>
                    <a:pt x="123137" y="43894"/>
                  </a:lnTo>
                  <a:lnTo>
                    <a:pt x="118397" y="33946"/>
                  </a:lnTo>
                  <a:lnTo>
                    <a:pt x="112791" y="24832"/>
                  </a:lnTo>
                  <a:lnTo>
                    <a:pt x="106213" y="16793"/>
                  </a:lnTo>
                  <a:lnTo>
                    <a:pt x="98678" y="9850"/>
                  </a:lnTo>
                  <a:lnTo>
                    <a:pt x="90162" y="4342"/>
                  </a:lnTo>
                  <a:lnTo>
                    <a:pt x="80537" y="991"/>
                  </a:lnTo>
                  <a:lnTo>
                    <a:pt x="69846" y="0"/>
                  </a:lnTo>
                  <a:lnTo>
                    <a:pt x="58581" y="1283"/>
                  </a:lnTo>
                  <a:lnTo>
                    <a:pt x="47560" y="4727"/>
                  </a:lnTo>
                  <a:lnTo>
                    <a:pt x="37230" y="10042"/>
                  </a:lnTo>
                  <a:lnTo>
                    <a:pt x="27839" y="16846"/>
                  </a:lnTo>
                  <a:lnTo>
                    <a:pt x="19604" y="24766"/>
                  </a:lnTo>
                  <a:lnTo>
                    <a:pt x="12520" y="33504"/>
                  </a:lnTo>
                  <a:lnTo>
                    <a:pt x="6746" y="43147"/>
                  </a:lnTo>
                  <a:lnTo>
                    <a:pt x="2682" y="54137"/>
                  </a:lnTo>
                  <a:lnTo>
                    <a:pt x="400" y="66589"/>
                  </a:lnTo>
                  <a:lnTo>
                    <a:pt x="0" y="79698"/>
                  </a:lnTo>
                  <a:lnTo>
                    <a:pt x="1777" y="91971"/>
                  </a:lnTo>
                  <a:lnTo>
                    <a:pt x="5677" y="102618"/>
                  </a:lnTo>
                  <a:lnTo>
                    <a:pt x="11378" y="111221"/>
                  </a:lnTo>
                  <a:lnTo>
                    <a:pt x="18485" y="117399"/>
                  </a:lnTo>
                  <a:lnTo>
                    <a:pt x="26627" y="121210"/>
                  </a:lnTo>
                  <a:lnTo>
                    <a:pt x="35345" y="122854"/>
                  </a:lnTo>
                  <a:lnTo>
                    <a:pt x="44107" y="122468"/>
                  </a:lnTo>
                  <a:lnTo>
                    <a:pt x="52626" y="120321"/>
                  </a:lnTo>
                  <a:lnTo>
                    <a:pt x="60819" y="116445"/>
                  </a:lnTo>
                  <a:lnTo>
                    <a:pt x="68708" y="110572"/>
                  </a:lnTo>
                  <a:lnTo>
                    <a:pt x="76345" y="102737"/>
                  </a:lnTo>
                  <a:lnTo>
                    <a:pt x="83628" y="93393"/>
                  </a:lnTo>
                  <a:lnTo>
                    <a:pt x="90301" y="83211"/>
                  </a:lnTo>
                  <a:lnTo>
                    <a:pt x="96288" y="72706"/>
                  </a:lnTo>
                  <a:lnTo>
                    <a:pt x="102187" y="63681"/>
                  </a:lnTo>
                  <a:lnTo>
                    <a:pt x="108224" y="58985"/>
                  </a:lnTo>
                  <a:lnTo>
                    <a:pt x="113568" y="59149"/>
                  </a:lnTo>
                  <a:lnTo>
                    <a:pt x="118206" y="62975"/>
                  </a:lnTo>
                  <a:lnTo>
                    <a:pt x="122383" y="69210"/>
                  </a:lnTo>
                  <a:lnTo>
                    <a:pt x="126623" y="76814"/>
                  </a:lnTo>
                  <a:lnTo>
                    <a:pt x="131655" y="84916"/>
                  </a:lnTo>
                  <a:lnTo>
                    <a:pt x="137807" y="93030"/>
                  </a:lnTo>
                  <a:lnTo>
                    <a:pt x="145050" y="100803"/>
                  </a:lnTo>
                  <a:lnTo>
                    <a:pt x="153204" y="107889"/>
                  </a:lnTo>
                  <a:lnTo>
                    <a:pt x="162058" y="114166"/>
                  </a:lnTo>
                  <a:lnTo>
                    <a:pt x="171425" y="119216"/>
                  </a:lnTo>
                  <a:lnTo>
                    <a:pt x="181157" y="122254"/>
                  </a:lnTo>
                  <a:lnTo>
                    <a:pt x="191130" y="123047"/>
                  </a:lnTo>
                  <a:lnTo>
                    <a:pt x="200808" y="122127"/>
                  </a:lnTo>
                  <a:lnTo>
                    <a:pt x="210195" y="120438"/>
                  </a:lnTo>
                  <a:lnTo>
                    <a:pt x="220113" y="117831"/>
                  </a:lnTo>
                  <a:lnTo>
                    <a:pt x="232141" y="1139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169285" y="1073906"/>
              <a:ext cx="173454" cy="333982"/>
            </a:xfrm>
            <a:custGeom>
              <a:avLst/>
              <a:gdLst/>
              <a:ahLst/>
              <a:cxnLst/>
              <a:rect l="0" t="0" r="0" b="0"/>
              <a:pathLst>
                <a:path w="173454" h="333982">
                  <a:moveTo>
                    <a:pt x="42114" y="0"/>
                  </a:moveTo>
                  <a:lnTo>
                    <a:pt x="39247" y="8936"/>
                  </a:lnTo>
                  <a:lnTo>
                    <a:pt x="37105" y="18563"/>
                  </a:lnTo>
                  <a:lnTo>
                    <a:pt x="35502" y="29855"/>
                  </a:lnTo>
                  <a:lnTo>
                    <a:pt x="34321" y="42695"/>
                  </a:lnTo>
                  <a:lnTo>
                    <a:pt x="33473" y="56823"/>
                  </a:lnTo>
                  <a:lnTo>
                    <a:pt x="32875" y="71952"/>
                  </a:lnTo>
                  <a:lnTo>
                    <a:pt x="32461" y="87987"/>
                  </a:lnTo>
                  <a:lnTo>
                    <a:pt x="32177" y="105023"/>
                  </a:lnTo>
                  <a:lnTo>
                    <a:pt x="31983" y="123024"/>
                  </a:lnTo>
                  <a:lnTo>
                    <a:pt x="31853" y="141516"/>
                  </a:lnTo>
                  <a:lnTo>
                    <a:pt x="31765" y="159702"/>
                  </a:lnTo>
                  <a:lnTo>
                    <a:pt x="31705" y="177157"/>
                  </a:lnTo>
                  <a:lnTo>
                    <a:pt x="31666" y="193808"/>
                  </a:lnTo>
                  <a:lnTo>
                    <a:pt x="31639" y="209758"/>
                  </a:lnTo>
                  <a:lnTo>
                    <a:pt x="31621" y="225155"/>
                  </a:lnTo>
                  <a:lnTo>
                    <a:pt x="31610" y="240140"/>
                  </a:lnTo>
                  <a:lnTo>
                    <a:pt x="31601" y="254830"/>
                  </a:lnTo>
                  <a:lnTo>
                    <a:pt x="31584" y="269283"/>
                  </a:lnTo>
                  <a:lnTo>
                    <a:pt x="31124" y="282431"/>
                  </a:lnTo>
                  <a:lnTo>
                    <a:pt x="29567" y="290600"/>
                  </a:lnTo>
                  <a:lnTo>
                    <a:pt x="27361" y="291342"/>
                  </a:lnTo>
                  <a:lnTo>
                    <a:pt x="25454" y="286317"/>
                  </a:lnTo>
                  <a:lnTo>
                    <a:pt x="24226" y="277622"/>
                  </a:lnTo>
                  <a:lnTo>
                    <a:pt x="23900" y="267128"/>
                  </a:lnTo>
                  <a:lnTo>
                    <a:pt x="24500" y="255969"/>
                  </a:lnTo>
                  <a:lnTo>
                    <a:pt x="26224" y="244682"/>
                  </a:lnTo>
                  <a:lnTo>
                    <a:pt x="29517" y="233478"/>
                  </a:lnTo>
                  <a:lnTo>
                    <a:pt x="34487" y="222433"/>
                  </a:lnTo>
                  <a:lnTo>
                    <a:pt x="41267" y="212197"/>
                  </a:lnTo>
                  <a:lnTo>
                    <a:pt x="50171" y="203976"/>
                  </a:lnTo>
                  <a:lnTo>
                    <a:pt x="61154" y="198265"/>
                  </a:lnTo>
                  <a:lnTo>
                    <a:pt x="73579" y="195072"/>
                  </a:lnTo>
                  <a:lnTo>
                    <a:pt x="86442" y="194283"/>
                  </a:lnTo>
                  <a:lnTo>
                    <a:pt x="99118" y="195572"/>
                  </a:lnTo>
                  <a:lnTo>
                    <a:pt x="111219" y="198672"/>
                  </a:lnTo>
                  <a:lnTo>
                    <a:pt x="122418" y="203476"/>
                  </a:lnTo>
                  <a:lnTo>
                    <a:pt x="132645" y="209774"/>
                  </a:lnTo>
                  <a:lnTo>
                    <a:pt x="141853" y="217269"/>
                  </a:lnTo>
                  <a:lnTo>
                    <a:pt x="149906" y="225669"/>
                  </a:lnTo>
                  <a:lnTo>
                    <a:pt x="156843" y="234730"/>
                  </a:lnTo>
                  <a:lnTo>
                    <a:pt x="162675" y="244424"/>
                  </a:lnTo>
                  <a:lnTo>
                    <a:pt x="167302" y="254916"/>
                  </a:lnTo>
                  <a:lnTo>
                    <a:pt x="170778" y="266226"/>
                  </a:lnTo>
                  <a:lnTo>
                    <a:pt x="172961" y="277923"/>
                  </a:lnTo>
                  <a:lnTo>
                    <a:pt x="173453" y="289242"/>
                  </a:lnTo>
                  <a:lnTo>
                    <a:pt x="172177" y="299771"/>
                  </a:lnTo>
                  <a:lnTo>
                    <a:pt x="168861" y="309127"/>
                  </a:lnTo>
                  <a:lnTo>
                    <a:pt x="162905" y="316808"/>
                  </a:lnTo>
                  <a:lnTo>
                    <a:pt x="154232" y="322710"/>
                  </a:lnTo>
                  <a:lnTo>
                    <a:pt x="143357" y="327046"/>
                  </a:lnTo>
                  <a:lnTo>
                    <a:pt x="131086" y="330138"/>
                  </a:lnTo>
                  <a:lnTo>
                    <a:pt x="118027" y="332294"/>
                  </a:lnTo>
                  <a:lnTo>
                    <a:pt x="104704" y="333611"/>
                  </a:lnTo>
                  <a:lnTo>
                    <a:pt x="91621" y="333981"/>
                  </a:lnTo>
                  <a:lnTo>
                    <a:pt x="79018" y="333413"/>
                  </a:lnTo>
                  <a:lnTo>
                    <a:pt x="67083" y="331881"/>
                  </a:lnTo>
                  <a:lnTo>
                    <a:pt x="56053" y="329250"/>
                  </a:lnTo>
                  <a:lnTo>
                    <a:pt x="45967" y="325560"/>
                  </a:lnTo>
                  <a:lnTo>
                    <a:pt x="36812" y="321284"/>
                  </a:lnTo>
                  <a:lnTo>
                    <a:pt x="27611" y="316812"/>
                  </a:lnTo>
                  <a:lnTo>
                    <a:pt x="16435" y="311754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20975" y="1273948"/>
              <a:ext cx="285264" cy="155979"/>
            </a:xfrm>
            <a:custGeom>
              <a:avLst/>
              <a:gdLst/>
              <a:ahLst/>
              <a:cxnLst/>
              <a:rect l="0" t="0" r="0" b="0"/>
              <a:pathLst>
                <a:path w="285264" h="155979">
                  <a:moveTo>
                    <a:pt x="95750" y="63171"/>
                  </a:moveTo>
                  <a:lnTo>
                    <a:pt x="92682" y="54503"/>
                  </a:lnTo>
                  <a:lnTo>
                    <a:pt x="88620" y="47437"/>
                  </a:lnTo>
                  <a:lnTo>
                    <a:pt x="83127" y="41341"/>
                  </a:lnTo>
                  <a:lnTo>
                    <a:pt x="76367" y="36285"/>
                  </a:lnTo>
                  <a:lnTo>
                    <a:pt x="68569" y="32719"/>
                  </a:lnTo>
                  <a:lnTo>
                    <a:pt x="59977" y="30771"/>
                  </a:lnTo>
                  <a:lnTo>
                    <a:pt x="50964" y="30429"/>
                  </a:lnTo>
                  <a:lnTo>
                    <a:pt x="42007" y="31710"/>
                  </a:lnTo>
                  <a:lnTo>
                    <a:pt x="33365" y="34469"/>
                  </a:lnTo>
                  <a:lnTo>
                    <a:pt x="25261" y="38760"/>
                  </a:lnTo>
                  <a:lnTo>
                    <a:pt x="17964" y="44914"/>
                  </a:lnTo>
                  <a:lnTo>
                    <a:pt x="11547" y="52937"/>
                  </a:lnTo>
                  <a:lnTo>
                    <a:pt x="6238" y="62407"/>
                  </a:lnTo>
                  <a:lnTo>
                    <a:pt x="2494" y="72673"/>
                  </a:lnTo>
                  <a:lnTo>
                    <a:pt x="425" y="83274"/>
                  </a:lnTo>
                  <a:lnTo>
                    <a:pt x="0" y="93814"/>
                  </a:lnTo>
                  <a:lnTo>
                    <a:pt x="1227" y="103883"/>
                  </a:lnTo>
                  <a:lnTo>
                    <a:pt x="3940" y="113318"/>
                  </a:lnTo>
                  <a:lnTo>
                    <a:pt x="7863" y="122144"/>
                  </a:lnTo>
                  <a:lnTo>
                    <a:pt x="12703" y="130466"/>
                  </a:lnTo>
                  <a:lnTo>
                    <a:pt x="18223" y="138388"/>
                  </a:lnTo>
                  <a:lnTo>
                    <a:pt x="24554" y="145525"/>
                  </a:lnTo>
                  <a:lnTo>
                    <a:pt x="32167" y="151034"/>
                  </a:lnTo>
                  <a:lnTo>
                    <a:pt x="41208" y="154581"/>
                  </a:lnTo>
                  <a:lnTo>
                    <a:pt x="51212" y="155978"/>
                  </a:lnTo>
                  <a:lnTo>
                    <a:pt x="61312" y="154946"/>
                  </a:lnTo>
                  <a:lnTo>
                    <a:pt x="70983" y="151577"/>
                  </a:lnTo>
                  <a:lnTo>
                    <a:pt x="79745" y="146078"/>
                  </a:lnTo>
                  <a:lnTo>
                    <a:pt x="87019" y="138583"/>
                  </a:lnTo>
                  <a:lnTo>
                    <a:pt x="92640" y="129366"/>
                  </a:lnTo>
                  <a:lnTo>
                    <a:pt x="96617" y="118944"/>
                  </a:lnTo>
                  <a:lnTo>
                    <a:pt x="98934" y="107966"/>
                  </a:lnTo>
                  <a:lnTo>
                    <a:pt x="99757" y="96846"/>
                  </a:lnTo>
                  <a:lnTo>
                    <a:pt x="99365" y="85772"/>
                  </a:lnTo>
                  <a:lnTo>
                    <a:pt x="98048" y="74804"/>
                  </a:lnTo>
                  <a:lnTo>
                    <a:pt x="96070" y="63949"/>
                  </a:lnTo>
                  <a:lnTo>
                    <a:pt x="94119" y="53353"/>
                  </a:lnTo>
                  <a:lnTo>
                    <a:pt x="93263" y="43304"/>
                  </a:lnTo>
                  <a:lnTo>
                    <a:pt x="94000" y="33921"/>
                  </a:lnTo>
                  <a:lnTo>
                    <a:pt x="96635" y="25483"/>
                  </a:lnTo>
                  <a:lnTo>
                    <a:pt x="101529" y="18493"/>
                  </a:lnTo>
                  <a:lnTo>
                    <a:pt x="108634" y="13095"/>
                  </a:lnTo>
                  <a:lnTo>
                    <a:pt x="117455" y="9284"/>
                  </a:lnTo>
                  <a:lnTo>
                    <a:pt x="127268" y="7084"/>
                  </a:lnTo>
                  <a:lnTo>
                    <a:pt x="137544" y="6353"/>
                  </a:lnTo>
                  <a:lnTo>
                    <a:pt x="147354" y="7148"/>
                  </a:lnTo>
                  <a:lnTo>
                    <a:pt x="155335" y="9801"/>
                  </a:lnTo>
                  <a:lnTo>
                    <a:pt x="160914" y="14325"/>
                  </a:lnTo>
                  <a:lnTo>
                    <a:pt x="164198" y="20463"/>
                  </a:lnTo>
                  <a:lnTo>
                    <a:pt x="165587" y="27870"/>
                  </a:lnTo>
                  <a:lnTo>
                    <a:pt x="165526" y="36221"/>
                  </a:lnTo>
                  <a:lnTo>
                    <a:pt x="164406" y="45251"/>
                  </a:lnTo>
                  <a:lnTo>
                    <a:pt x="162535" y="54756"/>
                  </a:lnTo>
                  <a:lnTo>
                    <a:pt x="160148" y="64596"/>
                  </a:lnTo>
                  <a:lnTo>
                    <a:pt x="157738" y="74829"/>
                  </a:lnTo>
                  <a:lnTo>
                    <a:pt x="156033" y="85691"/>
                  </a:lnTo>
                  <a:lnTo>
                    <a:pt x="155375" y="97252"/>
                  </a:lnTo>
                  <a:lnTo>
                    <a:pt x="155918" y="109119"/>
                  </a:lnTo>
                  <a:lnTo>
                    <a:pt x="157803" y="120553"/>
                  </a:lnTo>
                  <a:lnTo>
                    <a:pt x="160970" y="131154"/>
                  </a:lnTo>
                  <a:lnTo>
                    <a:pt x="165537" y="140389"/>
                  </a:lnTo>
                  <a:lnTo>
                    <a:pt x="171875" y="147456"/>
                  </a:lnTo>
                  <a:lnTo>
                    <a:pt x="180022" y="152123"/>
                  </a:lnTo>
                  <a:lnTo>
                    <a:pt x="189576" y="154477"/>
                  </a:lnTo>
                  <a:lnTo>
                    <a:pt x="199897" y="154634"/>
                  </a:lnTo>
                  <a:lnTo>
                    <a:pt x="210536" y="152888"/>
                  </a:lnTo>
                  <a:lnTo>
                    <a:pt x="221100" y="149466"/>
                  </a:lnTo>
                  <a:lnTo>
                    <a:pt x="231186" y="144437"/>
                  </a:lnTo>
                  <a:lnTo>
                    <a:pt x="240627" y="137986"/>
                  </a:lnTo>
                  <a:lnTo>
                    <a:pt x="249287" y="130387"/>
                  </a:lnTo>
                  <a:lnTo>
                    <a:pt x="256966" y="121916"/>
                  </a:lnTo>
                  <a:lnTo>
                    <a:pt x="263648" y="112807"/>
                  </a:lnTo>
                  <a:lnTo>
                    <a:pt x="269306" y="103081"/>
                  </a:lnTo>
                  <a:lnTo>
                    <a:pt x="273818" y="92568"/>
                  </a:lnTo>
                  <a:lnTo>
                    <a:pt x="277225" y="81239"/>
                  </a:lnTo>
                  <a:lnTo>
                    <a:pt x="279706" y="69228"/>
                  </a:lnTo>
                  <a:lnTo>
                    <a:pt x="281732" y="55258"/>
                  </a:lnTo>
                  <a:lnTo>
                    <a:pt x="283483" y="34748"/>
                  </a:lnTo>
                  <a:lnTo>
                    <a:pt x="28526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11523" y="1116020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31586" y="0"/>
                  </a:moveTo>
                  <a:lnTo>
                    <a:pt x="28652" y="8869"/>
                  </a:lnTo>
                  <a:lnTo>
                    <a:pt x="25870" y="17855"/>
                  </a:lnTo>
                  <a:lnTo>
                    <a:pt x="22974" y="27855"/>
                  </a:lnTo>
                  <a:lnTo>
                    <a:pt x="20107" y="39009"/>
                  </a:lnTo>
                  <a:lnTo>
                    <a:pt x="17590" y="51469"/>
                  </a:lnTo>
                  <a:lnTo>
                    <a:pt x="15575" y="65171"/>
                  </a:lnTo>
                  <a:lnTo>
                    <a:pt x="13890" y="79589"/>
                  </a:lnTo>
                  <a:lnTo>
                    <a:pt x="12147" y="93870"/>
                  </a:lnTo>
                  <a:lnTo>
                    <a:pt x="10125" y="107555"/>
                  </a:lnTo>
                  <a:lnTo>
                    <a:pt x="7937" y="121029"/>
                  </a:lnTo>
                  <a:lnTo>
                    <a:pt x="5920" y="135287"/>
                  </a:lnTo>
                  <a:lnTo>
                    <a:pt x="4266" y="150843"/>
                  </a:lnTo>
                  <a:lnTo>
                    <a:pt x="3004" y="167565"/>
                  </a:lnTo>
                  <a:lnTo>
                    <a:pt x="2082" y="184948"/>
                  </a:lnTo>
                  <a:lnTo>
                    <a:pt x="1427" y="202606"/>
                  </a:lnTo>
                  <a:lnTo>
                    <a:pt x="970" y="220175"/>
                  </a:lnTo>
                  <a:lnTo>
                    <a:pt x="657" y="237264"/>
                  </a:lnTo>
                  <a:lnTo>
                    <a:pt x="442" y="253714"/>
                  </a:lnTo>
                  <a:lnTo>
                    <a:pt x="298" y="269555"/>
                  </a:lnTo>
                  <a:lnTo>
                    <a:pt x="199" y="284893"/>
                  </a:lnTo>
                  <a:lnTo>
                    <a:pt x="133" y="299828"/>
                  </a:lnTo>
                  <a:lnTo>
                    <a:pt x="89" y="313858"/>
                  </a:lnTo>
                  <a:lnTo>
                    <a:pt x="55" y="327262"/>
                  </a:lnTo>
                  <a:lnTo>
                    <a:pt x="27" y="341219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27295" y="1189720"/>
              <a:ext cx="242156" cy="105286"/>
            </a:xfrm>
            <a:custGeom>
              <a:avLst/>
              <a:gdLst/>
              <a:ahLst/>
              <a:cxnLst/>
              <a:rect l="0" t="0" r="0" b="0"/>
              <a:pathLst>
                <a:path w="242156" h="105286">
                  <a:moveTo>
                    <a:pt x="242155" y="105285"/>
                  </a:moveTo>
                  <a:lnTo>
                    <a:pt x="236221" y="99417"/>
                  </a:lnTo>
                  <a:lnTo>
                    <a:pt x="230017" y="93853"/>
                  </a:lnTo>
                  <a:lnTo>
                    <a:pt x="222912" y="88053"/>
                  </a:lnTo>
                  <a:lnTo>
                    <a:pt x="214626" y="81973"/>
                  </a:lnTo>
                  <a:lnTo>
                    <a:pt x="204683" y="75643"/>
                  </a:lnTo>
                  <a:lnTo>
                    <a:pt x="192986" y="69115"/>
                  </a:lnTo>
                  <a:lnTo>
                    <a:pt x="179908" y="62439"/>
                  </a:lnTo>
                  <a:lnTo>
                    <a:pt x="166074" y="55656"/>
                  </a:lnTo>
                  <a:lnTo>
                    <a:pt x="151921" y="48803"/>
                  </a:lnTo>
                  <a:lnTo>
                    <a:pt x="137677" y="42067"/>
                  </a:lnTo>
                  <a:lnTo>
                    <a:pt x="123435" y="35770"/>
                  </a:lnTo>
                  <a:lnTo>
                    <a:pt x="109233" y="30054"/>
                  </a:lnTo>
                  <a:lnTo>
                    <a:pt x="95239" y="24894"/>
                  </a:lnTo>
                  <a:lnTo>
                    <a:pt x="81755" y="20194"/>
                  </a:lnTo>
                  <a:lnTo>
                    <a:pt x="68909" y="15850"/>
                  </a:lnTo>
                  <a:lnTo>
                    <a:pt x="56725" y="11919"/>
                  </a:lnTo>
                  <a:lnTo>
                    <a:pt x="43812" y="8232"/>
                  </a:lnTo>
                  <a:lnTo>
                    <a:pt x="26801" y="44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7" name="Straight Connector 56"/>
          <p:cNvCxnSpPr/>
          <p:nvPr/>
        </p:nvCxnSpPr>
        <p:spPr>
          <a:xfrm>
            <a:off x="4569333" y="2010917"/>
            <a:ext cx="0" cy="381139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H="1">
            <a:off x="2253107" y="2716402"/>
            <a:ext cx="461759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Group 67"/>
          <p:cNvGrpSpPr/>
          <p:nvPr/>
        </p:nvGrpSpPr>
        <p:grpSpPr>
          <a:xfrm>
            <a:off x="2326798" y="1986858"/>
            <a:ext cx="1947773" cy="1087464"/>
            <a:chOff x="2326798" y="1986858"/>
            <a:chExt cx="1947773" cy="1087464"/>
          </a:xfrm>
        </p:grpSpPr>
        <p:sp>
          <p:nvSpPr>
            <p:cNvPr id="59" name="Freeform 58"/>
            <p:cNvSpPr/>
            <p:nvPr/>
          </p:nvSpPr>
          <p:spPr>
            <a:xfrm>
              <a:off x="2326798" y="1986858"/>
              <a:ext cx="490153" cy="674901"/>
            </a:xfrm>
            <a:custGeom>
              <a:avLst/>
              <a:gdLst/>
              <a:ahLst/>
              <a:cxnLst/>
              <a:rect l="0" t="0" r="0" b="0"/>
              <a:pathLst>
                <a:path w="490153" h="674901">
                  <a:moveTo>
                    <a:pt x="431668" y="24085"/>
                  </a:moveTo>
                  <a:lnTo>
                    <a:pt x="422867" y="21151"/>
                  </a:lnTo>
                  <a:lnTo>
                    <a:pt x="414520" y="18368"/>
                  </a:lnTo>
                  <a:lnTo>
                    <a:pt x="405821" y="15469"/>
                  </a:lnTo>
                  <a:lnTo>
                    <a:pt x="396700" y="12429"/>
                  </a:lnTo>
                  <a:lnTo>
                    <a:pt x="387205" y="9264"/>
                  </a:lnTo>
                  <a:lnTo>
                    <a:pt x="377409" y="6009"/>
                  </a:lnTo>
                  <a:lnTo>
                    <a:pt x="367222" y="3017"/>
                  </a:lnTo>
                  <a:lnTo>
                    <a:pt x="356400" y="922"/>
                  </a:lnTo>
                  <a:lnTo>
                    <a:pt x="344855" y="0"/>
                  </a:lnTo>
                  <a:lnTo>
                    <a:pt x="332493" y="196"/>
                  </a:lnTo>
                  <a:lnTo>
                    <a:pt x="319130" y="1316"/>
                  </a:lnTo>
                  <a:lnTo>
                    <a:pt x="304772" y="3144"/>
                  </a:lnTo>
                  <a:lnTo>
                    <a:pt x="289723" y="5488"/>
                  </a:lnTo>
                  <a:lnTo>
                    <a:pt x="274475" y="8198"/>
                  </a:lnTo>
                  <a:lnTo>
                    <a:pt x="259332" y="11169"/>
                  </a:lnTo>
                  <a:lnTo>
                    <a:pt x="244403" y="14484"/>
                  </a:lnTo>
                  <a:lnTo>
                    <a:pt x="229692" y="18394"/>
                  </a:lnTo>
                  <a:lnTo>
                    <a:pt x="215171" y="22990"/>
                  </a:lnTo>
                  <a:lnTo>
                    <a:pt x="200962" y="28214"/>
                  </a:lnTo>
                  <a:lnTo>
                    <a:pt x="187334" y="33945"/>
                  </a:lnTo>
                  <a:lnTo>
                    <a:pt x="174390" y="40061"/>
                  </a:lnTo>
                  <a:lnTo>
                    <a:pt x="162239" y="46455"/>
                  </a:lnTo>
                  <a:lnTo>
                    <a:pt x="151070" y="53047"/>
                  </a:lnTo>
                  <a:lnTo>
                    <a:pt x="140891" y="59781"/>
                  </a:lnTo>
                  <a:lnTo>
                    <a:pt x="131562" y="66776"/>
                  </a:lnTo>
                  <a:lnTo>
                    <a:pt x="122902" y="74311"/>
                  </a:lnTo>
                  <a:lnTo>
                    <a:pt x="114739" y="82495"/>
                  </a:lnTo>
                  <a:lnTo>
                    <a:pt x="106932" y="91280"/>
                  </a:lnTo>
                  <a:lnTo>
                    <a:pt x="99376" y="100556"/>
                  </a:lnTo>
                  <a:lnTo>
                    <a:pt x="91997" y="110204"/>
                  </a:lnTo>
                  <a:lnTo>
                    <a:pt x="84905" y="120124"/>
                  </a:lnTo>
                  <a:lnTo>
                    <a:pt x="78369" y="130235"/>
                  </a:lnTo>
                  <a:lnTo>
                    <a:pt x="72497" y="140489"/>
                  </a:lnTo>
                  <a:lnTo>
                    <a:pt x="67402" y="151172"/>
                  </a:lnTo>
                  <a:lnTo>
                    <a:pt x="63278" y="162868"/>
                  </a:lnTo>
                  <a:lnTo>
                    <a:pt x="60144" y="175807"/>
                  </a:lnTo>
                  <a:lnTo>
                    <a:pt x="58193" y="189583"/>
                  </a:lnTo>
                  <a:lnTo>
                    <a:pt x="57857" y="203369"/>
                  </a:lnTo>
                  <a:lnTo>
                    <a:pt x="59224" y="216673"/>
                  </a:lnTo>
                  <a:lnTo>
                    <a:pt x="62091" y="229197"/>
                  </a:lnTo>
                  <a:lnTo>
                    <a:pt x="66149" y="240681"/>
                  </a:lnTo>
                  <a:lnTo>
                    <a:pt x="71098" y="251105"/>
                  </a:lnTo>
                  <a:lnTo>
                    <a:pt x="76691" y="260612"/>
                  </a:lnTo>
                  <a:lnTo>
                    <a:pt x="82735" y="269400"/>
                  </a:lnTo>
                  <a:lnTo>
                    <a:pt x="89106" y="277648"/>
                  </a:lnTo>
                  <a:lnTo>
                    <a:pt x="96197" y="285343"/>
                  </a:lnTo>
                  <a:lnTo>
                    <a:pt x="104861" y="292293"/>
                  </a:lnTo>
                  <a:lnTo>
                    <a:pt x="115433" y="298447"/>
                  </a:lnTo>
                  <a:lnTo>
                    <a:pt x="127621" y="303733"/>
                  </a:lnTo>
                  <a:lnTo>
                    <a:pt x="140791" y="307985"/>
                  </a:lnTo>
                  <a:lnTo>
                    <a:pt x="154460" y="311219"/>
                  </a:lnTo>
                  <a:lnTo>
                    <a:pt x="168195" y="313747"/>
                  </a:lnTo>
                  <a:lnTo>
                    <a:pt x="181556" y="316067"/>
                  </a:lnTo>
                  <a:lnTo>
                    <a:pt x="194350" y="318485"/>
                  </a:lnTo>
                  <a:lnTo>
                    <a:pt x="206583" y="321112"/>
                  </a:lnTo>
                  <a:lnTo>
                    <a:pt x="218345" y="323955"/>
                  </a:lnTo>
                  <a:lnTo>
                    <a:pt x="229748" y="326981"/>
                  </a:lnTo>
                  <a:lnTo>
                    <a:pt x="241054" y="330149"/>
                  </a:lnTo>
                  <a:lnTo>
                    <a:pt x="252646" y="333422"/>
                  </a:lnTo>
                  <a:lnTo>
                    <a:pt x="264710" y="336773"/>
                  </a:lnTo>
                  <a:lnTo>
                    <a:pt x="277255" y="340345"/>
                  </a:lnTo>
                  <a:lnTo>
                    <a:pt x="290208" y="344428"/>
                  </a:lnTo>
                  <a:lnTo>
                    <a:pt x="303470" y="349140"/>
                  </a:lnTo>
                  <a:lnTo>
                    <a:pt x="316629" y="354441"/>
                  </a:lnTo>
                  <a:lnTo>
                    <a:pt x="329005" y="360225"/>
                  </a:lnTo>
                  <a:lnTo>
                    <a:pt x="340296" y="366379"/>
                  </a:lnTo>
                  <a:lnTo>
                    <a:pt x="350860" y="372970"/>
                  </a:lnTo>
                  <a:lnTo>
                    <a:pt x="361487" y="380225"/>
                  </a:lnTo>
                  <a:lnTo>
                    <a:pt x="372639" y="388217"/>
                  </a:lnTo>
                  <a:lnTo>
                    <a:pt x="384267" y="396873"/>
                  </a:lnTo>
                  <a:lnTo>
                    <a:pt x="396006" y="406061"/>
                  </a:lnTo>
                  <a:lnTo>
                    <a:pt x="407607" y="415650"/>
                  </a:lnTo>
                  <a:lnTo>
                    <a:pt x="418822" y="425530"/>
                  </a:lnTo>
                  <a:lnTo>
                    <a:pt x="429346" y="435615"/>
                  </a:lnTo>
                  <a:lnTo>
                    <a:pt x="439081" y="445847"/>
                  </a:lnTo>
                  <a:lnTo>
                    <a:pt x="447938" y="456345"/>
                  </a:lnTo>
                  <a:lnTo>
                    <a:pt x="455748" y="467385"/>
                  </a:lnTo>
                  <a:lnTo>
                    <a:pt x="462523" y="479075"/>
                  </a:lnTo>
                  <a:lnTo>
                    <a:pt x="468413" y="491367"/>
                  </a:lnTo>
                  <a:lnTo>
                    <a:pt x="473612" y="504151"/>
                  </a:lnTo>
                  <a:lnTo>
                    <a:pt x="478294" y="517308"/>
                  </a:lnTo>
                  <a:lnTo>
                    <a:pt x="482441" y="530736"/>
                  </a:lnTo>
                  <a:lnTo>
                    <a:pt x="485854" y="544357"/>
                  </a:lnTo>
                  <a:lnTo>
                    <a:pt x="488475" y="558107"/>
                  </a:lnTo>
                  <a:lnTo>
                    <a:pt x="490066" y="571780"/>
                  </a:lnTo>
                  <a:lnTo>
                    <a:pt x="490152" y="585041"/>
                  </a:lnTo>
                  <a:lnTo>
                    <a:pt x="488609" y="597734"/>
                  </a:lnTo>
                  <a:lnTo>
                    <a:pt x="485452" y="609716"/>
                  </a:lnTo>
                  <a:lnTo>
                    <a:pt x="480667" y="620770"/>
                  </a:lnTo>
                  <a:lnTo>
                    <a:pt x="474406" y="630868"/>
                  </a:lnTo>
                  <a:lnTo>
                    <a:pt x="466781" y="639972"/>
                  </a:lnTo>
                  <a:lnTo>
                    <a:pt x="457768" y="647949"/>
                  </a:lnTo>
                  <a:lnTo>
                    <a:pt x="447484" y="654832"/>
                  </a:lnTo>
                  <a:lnTo>
                    <a:pt x="436157" y="660624"/>
                  </a:lnTo>
                  <a:lnTo>
                    <a:pt x="424030" y="665226"/>
                  </a:lnTo>
                  <a:lnTo>
                    <a:pt x="411314" y="668693"/>
                  </a:lnTo>
                  <a:lnTo>
                    <a:pt x="398012" y="671209"/>
                  </a:lnTo>
                  <a:lnTo>
                    <a:pt x="383945" y="672989"/>
                  </a:lnTo>
                  <a:lnTo>
                    <a:pt x="369072" y="674223"/>
                  </a:lnTo>
                  <a:lnTo>
                    <a:pt x="353491" y="674900"/>
                  </a:lnTo>
                  <a:lnTo>
                    <a:pt x="337346" y="674831"/>
                  </a:lnTo>
                  <a:lnTo>
                    <a:pt x="320774" y="673970"/>
                  </a:lnTo>
                  <a:lnTo>
                    <a:pt x="303730" y="672409"/>
                  </a:lnTo>
                  <a:lnTo>
                    <a:pt x="285997" y="670290"/>
                  </a:lnTo>
                  <a:lnTo>
                    <a:pt x="267523" y="667754"/>
                  </a:lnTo>
                  <a:lnTo>
                    <a:pt x="248880" y="664915"/>
                  </a:lnTo>
                  <a:lnTo>
                    <a:pt x="231123" y="661864"/>
                  </a:lnTo>
                  <a:lnTo>
                    <a:pt x="214775" y="658666"/>
                  </a:lnTo>
                  <a:lnTo>
                    <a:pt x="199850" y="655366"/>
                  </a:lnTo>
                  <a:lnTo>
                    <a:pt x="186130" y="651998"/>
                  </a:lnTo>
                  <a:lnTo>
                    <a:pt x="173346" y="648584"/>
                  </a:lnTo>
                  <a:lnTo>
                    <a:pt x="161249" y="645138"/>
                  </a:lnTo>
                  <a:lnTo>
                    <a:pt x="149644" y="641671"/>
                  </a:lnTo>
                  <a:lnTo>
                    <a:pt x="138373" y="638190"/>
                  </a:lnTo>
                  <a:lnTo>
                    <a:pt x="127002" y="634699"/>
                  </a:lnTo>
                  <a:lnTo>
                    <a:pt x="114842" y="631203"/>
                  </a:lnTo>
                  <a:lnTo>
                    <a:pt x="101591" y="627701"/>
                  </a:lnTo>
                  <a:lnTo>
                    <a:pt x="87606" y="624198"/>
                  </a:lnTo>
                  <a:lnTo>
                    <a:pt x="73680" y="620692"/>
                  </a:lnTo>
                  <a:lnTo>
                    <a:pt x="60288" y="617190"/>
                  </a:lnTo>
                  <a:lnTo>
                    <a:pt x="47803" y="613842"/>
                  </a:lnTo>
                  <a:lnTo>
                    <a:pt x="35336" y="610619"/>
                  </a:lnTo>
                  <a:lnTo>
                    <a:pt x="20680" y="607235"/>
                  </a:lnTo>
                  <a:lnTo>
                    <a:pt x="0" y="603152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26922" y="254789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10528" y="0"/>
                  </a:moveTo>
                  <a:lnTo>
                    <a:pt x="10528" y="11802"/>
                  </a:lnTo>
                  <a:lnTo>
                    <a:pt x="10529" y="23571"/>
                  </a:lnTo>
                  <a:lnTo>
                    <a:pt x="10524" y="36457"/>
                  </a:lnTo>
                  <a:lnTo>
                    <a:pt x="10351" y="50132"/>
                  </a:lnTo>
                  <a:lnTo>
                    <a:pt x="9703" y="63812"/>
                  </a:lnTo>
                  <a:lnTo>
                    <a:pt x="8454" y="77019"/>
                  </a:lnTo>
                  <a:lnTo>
                    <a:pt x="6793" y="89368"/>
                  </a:lnTo>
                  <a:lnTo>
                    <a:pt x="4966" y="101725"/>
                  </a:lnTo>
                  <a:lnTo>
                    <a:pt x="2812" y="11628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37450" y="24215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039123" y="2503384"/>
              <a:ext cx="153398" cy="139270"/>
            </a:xfrm>
            <a:custGeom>
              <a:avLst/>
              <a:gdLst/>
              <a:ahLst/>
              <a:cxnLst/>
              <a:rect l="0" t="0" r="0" b="0"/>
              <a:pathLst>
                <a:path w="153398" h="139270">
                  <a:moveTo>
                    <a:pt x="3612" y="44512"/>
                  </a:moveTo>
                  <a:lnTo>
                    <a:pt x="3612" y="59114"/>
                  </a:lnTo>
                  <a:lnTo>
                    <a:pt x="3612" y="72385"/>
                  </a:lnTo>
                  <a:lnTo>
                    <a:pt x="3612" y="85586"/>
                  </a:lnTo>
                  <a:lnTo>
                    <a:pt x="3612" y="98928"/>
                  </a:lnTo>
                  <a:lnTo>
                    <a:pt x="3612" y="112436"/>
                  </a:lnTo>
                  <a:lnTo>
                    <a:pt x="3589" y="125987"/>
                  </a:lnTo>
                  <a:lnTo>
                    <a:pt x="2735" y="135917"/>
                  </a:lnTo>
                  <a:lnTo>
                    <a:pt x="979" y="137733"/>
                  </a:lnTo>
                  <a:lnTo>
                    <a:pt x="0" y="132901"/>
                  </a:lnTo>
                  <a:lnTo>
                    <a:pt x="40" y="123779"/>
                  </a:lnTo>
                  <a:lnTo>
                    <a:pt x="598" y="112247"/>
                  </a:lnTo>
                  <a:lnTo>
                    <a:pt x="1282" y="99463"/>
                  </a:lnTo>
                  <a:lnTo>
                    <a:pt x="2070" y="86215"/>
                  </a:lnTo>
                  <a:lnTo>
                    <a:pt x="3211" y="73128"/>
                  </a:lnTo>
                  <a:lnTo>
                    <a:pt x="4838" y="60495"/>
                  </a:lnTo>
                  <a:lnTo>
                    <a:pt x="7103" y="48528"/>
                  </a:lnTo>
                  <a:lnTo>
                    <a:pt x="10235" y="37469"/>
                  </a:lnTo>
                  <a:lnTo>
                    <a:pt x="14284" y="27366"/>
                  </a:lnTo>
                  <a:lnTo>
                    <a:pt x="19462" y="18426"/>
                  </a:lnTo>
                  <a:lnTo>
                    <a:pt x="26220" y="11089"/>
                  </a:lnTo>
                  <a:lnTo>
                    <a:pt x="34653" y="5459"/>
                  </a:lnTo>
                  <a:lnTo>
                    <a:pt x="44400" y="1660"/>
                  </a:lnTo>
                  <a:lnTo>
                    <a:pt x="54852" y="0"/>
                  </a:lnTo>
                  <a:lnTo>
                    <a:pt x="65578" y="441"/>
                  </a:lnTo>
                  <a:lnTo>
                    <a:pt x="76201" y="2666"/>
                  </a:lnTo>
                  <a:lnTo>
                    <a:pt x="86327" y="6286"/>
                  </a:lnTo>
                  <a:lnTo>
                    <a:pt x="95794" y="10942"/>
                  </a:lnTo>
                  <a:lnTo>
                    <a:pt x="104472" y="16506"/>
                  </a:lnTo>
                  <a:lnTo>
                    <a:pt x="112162" y="23063"/>
                  </a:lnTo>
                  <a:lnTo>
                    <a:pt x="118857" y="30583"/>
                  </a:lnTo>
                  <a:lnTo>
                    <a:pt x="124693" y="38920"/>
                  </a:lnTo>
                  <a:lnTo>
                    <a:pt x="129856" y="47894"/>
                  </a:lnTo>
                  <a:lnTo>
                    <a:pt x="134519" y="57340"/>
                  </a:lnTo>
                  <a:lnTo>
                    <a:pt x="138823" y="67124"/>
                  </a:lnTo>
                  <a:lnTo>
                    <a:pt x="142874" y="77145"/>
                  </a:lnTo>
                  <a:lnTo>
                    <a:pt x="146741" y="87321"/>
                  </a:lnTo>
                  <a:lnTo>
                    <a:pt x="150136" y="97337"/>
                  </a:lnTo>
                  <a:lnTo>
                    <a:pt x="152653" y="107732"/>
                  </a:lnTo>
                  <a:lnTo>
                    <a:pt x="153397" y="120535"/>
                  </a:lnTo>
                  <a:lnTo>
                    <a:pt x="151011" y="139269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84849" y="2477844"/>
              <a:ext cx="311169" cy="596478"/>
            </a:xfrm>
            <a:custGeom>
              <a:avLst/>
              <a:gdLst/>
              <a:ahLst/>
              <a:cxnLst/>
              <a:rect l="0" t="0" r="0" b="0"/>
              <a:pathLst>
                <a:path w="311169" h="596478">
                  <a:moveTo>
                    <a:pt x="284270" y="164809"/>
                  </a:moveTo>
                  <a:lnTo>
                    <a:pt x="290070" y="156007"/>
                  </a:lnTo>
                  <a:lnTo>
                    <a:pt x="294995" y="147660"/>
                  </a:lnTo>
                  <a:lnTo>
                    <a:pt x="299493" y="138953"/>
                  </a:lnTo>
                  <a:lnTo>
                    <a:pt x="303541" y="129486"/>
                  </a:lnTo>
                  <a:lnTo>
                    <a:pt x="306905" y="118694"/>
                  </a:lnTo>
                  <a:lnTo>
                    <a:pt x="309505" y="106400"/>
                  </a:lnTo>
                  <a:lnTo>
                    <a:pt x="311086" y="92908"/>
                  </a:lnTo>
                  <a:lnTo>
                    <a:pt x="311168" y="78790"/>
                  </a:lnTo>
                  <a:lnTo>
                    <a:pt x="309623" y="64454"/>
                  </a:lnTo>
                  <a:lnTo>
                    <a:pt x="306467" y="50424"/>
                  </a:lnTo>
                  <a:lnTo>
                    <a:pt x="301682" y="37390"/>
                  </a:lnTo>
                  <a:lnTo>
                    <a:pt x="295427" y="25644"/>
                  </a:lnTo>
                  <a:lnTo>
                    <a:pt x="287974" y="15607"/>
                  </a:lnTo>
                  <a:lnTo>
                    <a:pt x="279609" y="7987"/>
                  </a:lnTo>
                  <a:lnTo>
                    <a:pt x="270584" y="2941"/>
                  </a:lnTo>
                  <a:lnTo>
                    <a:pt x="261255" y="331"/>
                  </a:lnTo>
                  <a:lnTo>
                    <a:pt x="252073" y="0"/>
                  </a:lnTo>
                  <a:lnTo>
                    <a:pt x="243270" y="1633"/>
                  </a:lnTo>
                  <a:lnTo>
                    <a:pt x="234886" y="5150"/>
                  </a:lnTo>
                  <a:lnTo>
                    <a:pt x="226867" y="10774"/>
                  </a:lnTo>
                  <a:lnTo>
                    <a:pt x="219147" y="18443"/>
                  </a:lnTo>
                  <a:lnTo>
                    <a:pt x="211979" y="27845"/>
                  </a:lnTo>
                  <a:lnTo>
                    <a:pt x="205916" y="38596"/>
                  </a:lnTo>
                  <a:lnTo>
                    <a:pt x="201170" y="50346"/>
                  </a:lnTo>
                  <a:lnTo>
                    <a:pt x="197645" y="62810"/>
                  </a:lnTo>
                  <a:lnTo>
                    <a:pt x="195113" y="75775"/>
                  </a:lnTo>
                  <a:lnTo>
                    <a:pt x="193339" y="89082"/>
                  </a:lnTo>
                  <a:lnTo>
                    <a:pt x="192281" y="102457"/>
                  </a:lnTo>
                  <a:lnTo>
                    <a:pt x="192088" y="115517"/>
                  </a:lnTo>
                  <a:lnTo>
                    <a:pt x="192773" y="128076"/>
                  </a:lnTo>
                  <a:lnTo>
                    <a:pt x="194385" y="139968"/>
                  </a:lnTo>
                  <a:lnTo>
                    <a:pt x="197069" y="150962"/>
                  </a:lnTo>
                  <a:lnTo>
                    <a:pt x="200807" y="161011"/>
                  </a:lnTo>
                  <a:lnTo>
                    <a:pt x="205607" y="169742"/>
                  </a:lnTo>
                  <a:lnTo>
                    <a:pt x="211578" y="176405"/>
                  </a:lnTo>
                  <a:lnTo>
                    <a:pt x="218664" y="180768"/>
                  </a:lnTo>
                  <a:lnTo>
                    <a:pt x="226524" y="182902"/>
                  </a:lnTo>
                  <a:lnTo>
                    <a:pt x="234637" y="182905"/>
                  </a:lnTo>
                  <a:lnTo>
                    <a:pt x="242683" y="181057"/>
                  </a:lnTo>
                  <a:lnTo>
                    <a:pt x="250541" y="177734"/>
                  </a:lnTo>
                  <a:lnTo>
                    <a:pt x="258198" y="173304"/>
                  </a:lnTo>
                  <a:lnTo>
                    <a:pt x="265677" y="168068"/>
                  </a:lnTo>
                  <a:lnTo>
                    <a:pt x="272851" y="162098"/>
                  </a:lnTo>
                  <a:lnTo>
                    <a:pt x="279451" y="155260"/>
                  </a:lnTo>
                  <a:lnTo>
                    <a:pt x="285377" y="147607"/>
                  </a:lnTo>
                  <a:lnTo>
                    <a:pt x="290790" y="141331"/>
                  </a:lnTo>
                  <a:lnTo>
                    <a:pt x="295474" y="139771"/>
                  </a:lnTo>
                  <a:lnTo>
                    <a:pt x="298859" y="143290"/>
                  </a:lnTo>
                  <a:lnTo>
                    <a:pt x="301110" y="150938"/>
                  </a:lnTo>
                  <a:lnTo>
                    <a:pt x="302573" y="161639"/>
                  </a:lnTo>
                  <a:lnTo>
                    <a:pt x="303521" y="174504"/>
                  </a:lnTo>
                  <a:lnTo>
                    <a:pt x="304139" y="188874"/>
                  </a:lnTo>
                  <a:lnTo>
                    <a:pt x="304543" y="204275"/>
                  </a:lnTo>
                  <a:lnTo>
                    <a:pt x="304808" y="220379"/>
                  </a:lnTo>
                  <a:lnTo>
                    <a:pt x="304983" y="236957"/>
                  </a:lnTo>
                  <a:lnTo>
                    <a:pt x="305098" y="253850"/>
                  </a:lnTo>
                  <a:lnTo>
                    <a:pt x="305175" y="270790"/>
                  </a:lnTo>
                  <a:lnTo>
                    <a:pt x="305226" y="287399"/>
                  </a:lnTo>
                  <a:lnTo>
                    <a:pt x="305251" y="303490"/>
                  </a:lnTo>
                  <a:lnTo>
                    <a:pt x="304928" y="318736"/>
                  </a:lnTo>
                  <a:lnTo>
                    <a:pt x="303646" y="332604"/>
                  </a:lnTo>
                  <a:lnTo>
                    <a:pt x="301149" y="344941"/>
                  </a:lnTo>
                  <a:lnTo>
                    <a:pt x="297505" y="356226"/>
                  </a:lnTo>
                  <a:lnTo>
                    <a:pt x="292916" y="367347"/>
                  </a:lnTo>
                  <a:lnTo>
                    <a:pt x="287607" y="378838"/>
                  </a:lnTo>
                  <a:lnTo>
                    <a:pt x="281772" y="390865"/>
                  </a:lnTo>
                  <a:lnTo>
                    <a:pt x="275565" y="403405"/>
                  </a:lnTo>
                  <a:lnTo>
                    <a:pt x="269088" y="416357"/>
                  </a:lnTo>
                  <a:lnTo>
                    <a:pt x="262097" y="429292"/>
                  </a:lnTo>
                  <a:lnTo>
                    <a:pt x="254033" y="441510"/>
                  </a:lnTo>
                  <a:lnTo>
                    <a:pt x="244676" y="452683"/>
                  </a:lnTo>
                  <a:lnTo>
                    <a:pt x="234118" y="462826"/>
                  </a:lnTo>
                  <a:lnTo>
                    <a:pt x="222582" y="472107"/>
                  </a:lnTo>
                  <a:lnTo>
                    <a:pt x="210302" y="480717"/>
                  </a:lnTo>
                  <a:lnTo>
                    <a:pt x="197480" y="488671"/>
                  </a:lnTo>
                  <a:lnTo>
                    <a:pt x="184275" y="495802"/>
                  </a:lnTo>
                  <a:lnTo>
                    <a:pt x="170803" y="502090"/>
                  </a:lnTo>
                  <a:lnTo>
                    <a:pt x="157148" y="507806"/>
                  </a:lnTo>
                  <a:lnTo>
                    <a:pt x="143367" y="513413"/>
                  </a:lnTo>
                  <a:lnTo>
                    <a:pt x="129507" y="519193"/>
                  </a:lnTo>
                  <a:lnTo>
                    <a:pt x="115757" y="525398"/>
                  </a:lnTo>
                  <a:lnTo>
                    <a:pt x="102445" y="532329"/>
                  </a:lnTo>
                  <a:lnTo>
                    <a:pt x="89712" y="540066"/>
                  </a:lnTo>
                  <a:lnTo>
                    <a:pt x="77535" y="548364"/>
                  </a:lnTo>
                  <a:lnTo>
                    <a:pt x="65817" y="556773"/>
                  </a:lnTo>
                  <a:lnTo>
                    <a:pt x="54459" y="565009"/>
                  </a:lnTo>
                  <a:lnTo>
                    <a:pt x="43629" y="572682"/>
                  </a:lnTo>
                  <a:lnTo>
                    <a:pt x="32590" y="579965"/>
                  </a:lnTo>
                  <a:lnTo>
                    <a:pt x="19254" y="587494"/>
                  </a:lnTo>
                  <a:lnTo>
                    <a:pt x="0" y="596477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19787" y="2505782"/>
              <a:ext cx="133602" cy="191421"/>
            </a:xfrm>
            <a:custGeom>
              <a:avLst/>
              <a:gdLst/>
              <a:ahLst/>
              <a:cxnLst/>
              <a:rect l="0" t="0" r="0" b="0"/>
              <a:pathLst>
                <a:path w="133602" h="191421">
                  <a:moveTo>
                    <a:pt x="17788" y="31585"/>
                  </a:moveTo>
                  <a:lnTo>
                    <a:pt x="14854" y="40387"/>
                  </a:lnTo>
                  <a:lnTo>
                    <a:pt x="12072" y="48733"/>
                  </a:lnTo>
                  <a:lnTo>
                    <a:pt x="9177" y="57437"/>
                  </a:lnTo>
                  <a:lnTo>
                    <a:pt x="6309" y="66730"/>
                  </a:lnTo>
                  <a:lnTo>
                    <a:pt x="3792" y="76874"/>
                  </a:lnTo>
                  <a:lnTo>
                    <a:pt x="1786" y="87919"/>
                  </a:lnTo>
                  <a:lnTo>
                    <a:pt x="446" y="99758"/>
                  </a:lnTo>
                  <a:lnTo>
                    <a:pt x="0" y="112229"/>
                  </a:lnTo>
                  <a:lnTo>
                    <a:pt x="485" y="125162"/>
                  </a:lnTo>
                  <a:lnTo>
                    <a:pt x="1947" y="138099"/>
                  </a:lnTo>
                  <a:lnTo>
                    <a:pt x="4524" y="150324"/>
                  </a:lnTo>
                  <a:lnTo>
                    <a:pt x="8191" y="161497"/>
                  </a:lnTo>
                  <a:lnTo>
                    <a:pt x="13112" y="171302"/>
                  </a:lnTo>
                  <a:lnTo>
                    <a:pt x="19695" y="179291"/>
                  </a:lnTo>
                  <a:lnTo>
                    <a:pt x="28005" y="185395"/>
                  </a:lnTo>
                  <a:lnTo>
                    <a:pt x="37500" y="189528"/>
                  </a:lnTo>
                  <a:lnTo>
                    <a:pt x="47251" y="191420"/>
                  </a:lnTo>
                  <a:lnTo>
                    <a:pt x="56693" y="191134"/>
                  </a:lnTo>
                  <a:lnTo>
                    <a:pt x="65641" y="188844"/>
                  </a:lnTo>
                  <a:lnTo>
                    <a:pt x="74102" y="184649"/>
                  </a:lnTo>
                  <a:lnTo>
                    <a:pt x="82160" y="178789"/>
                  </a:lnTo>
                  <a:lnTo>
                    <a:pt x="89911" y="171434"/>
                  </a:lnTo>
                  <a:lnTo>
                    <a:pt x="97437" y="162602"/>
                  </a:lnTo>
                  <a:lnTo>
                    <a:pt x="104794" y="152436"/>
                  </a:lnTo>
                  <a:lnTo>
                    <a:pt x="111704" y="141018"/>
                  </a:lnTo>
                  <a:lnTo>
                    <a:pt x="117585" y="128297"/>
                  </a:lnTo>
                  <a:lnTo>
                    <a:pt x="122206" y="114373"/>
                  </a:lnTo>
                  <a:lnTo>
                    <a:pt x="125646" y="99616"/>
                  </a:lnTo>
                  <a:lnTo>
                    <a:pt x="128120" y="84565"/>
                  </a:lnTo>
                  <a:lnTo>
                    <a:pt x="129860" y="69568"/>
                  </a:lnTo>
                  <a:lnTo>
                    <a:pt x="131066" y="55165"/>
                  </a:lnTo>
                  <a:lnTo>
                    <a:pt x="132023" y="40662"/>
                  </a:lnTo>
                  <a:lnTo>
                    <a:pt x="132820" y="23672"/>
                  </a:lnTo>
                  <a:lnTo>
                    <a:pt x="133601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769202" y="2200455"/>
              <a:ext cx="10514" cy="473784"/>
            </a:xfrm>
            <a:custGeom>
              <a:avLst/>
              <a:gdLst/>
              <a:ahLst/>
              <a:cxnLst/>
              <a:rect l="0" t="0" r="0" b="0"/>
              <a:pathLst>
                <a:path w="10514" h="473784">
                  <a:moveTo>
                    <a:pt x="0" y="0"/>
                  </a:moveTo>
                  <a:lnTo>
                    <a:pt x="67" y="14804"/>
                  </a:lnTo>
                  <a:lnTo>
                    <a:pt x="707" y="29995"/>
                  </a:lnTo>
                  <a:lnTo>
                    <a:pt x="1999" y="47072"/>
                  </a:lnTo>
                  <a:lnTo>
                    <a:pt x="3686" y="65475"/>
                  </a:lnTo>
                  <a:lnTo>
                    <a:pt x="5354" y="83988"/>
                  </a:lnTo>
                  <a:lnTo>
                    <a:pt x="6767" y="101895"/>
                  </a:lnTo>
                  <a:lnTo>
                    <a:pt x="7865" y="119474"/>
                  </a:lnTo>
                  <a:lnTo>
                    <a:pt x="8676" y="137700"/>
                  </a:lnTo>
                  <a:lnTo>
                    <a:pt x="9255" y="157093"/>
                  </a:lnTo>
                  <a:lnTo>
                    <a:pt x="9661" y="177217"/>
                  </a:lnTo>
                  <a:lnTo>
                    <a:pt x="9941" y="196980"/>
                  </a:lnTo>
                  <a:lnTo>
                    <a:pt x="10132" y="215769"/>
                  </a:lnTo>
                  <a:lnTo>
                    <a:pt x="10262" y="233794"/>
                  </a:lnTo>
                  <a:lnTo>
                    <a:pt x="10350" y="251797"/>
                  </a:lnTo>
                  <a:lnTo>
                    <a:pt x="10409" y="270241"/>
                  </a:lnTo>
                  <a:lnTo>
                    <a:pt x="10448" y="289255"/>
                  </a:lnTo>
                  <a:lnTo>
                    <a:pt x="10475" y="308799"/>
                  </a:lnTo>
                  <a:lnTo>
                    <a:pt x="10493" y="328767"/>
                  </a:lnTo>
                  <a:lnTo>
                    <a:pt x="10504" y="348892"/>
                  </a:lnTo>
                  <a:lnTo>
                    <a:pt x="10512" y="368775"/>
                  </a:lnTo>
                  <a:lnTo>
                    <a:pt x="10513" y="388202"/>
                  </a:lnTo>
                  <a:lnTo>
                    <a:pt x="10315" y="406591"/>
                  </a:lnTo>
                  <a:lnTo>
                    <a:pt x="9416" y="424824"/>
                  </a:lnTo>
                  <a:lnTo>
                    <a:pt x="6620" y="445617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36160" y="2446396"/>
              <a:ext cx="196255" cy="224814"/>
            </a:xfrm>
            <a:custGeom>
              <a:avLst/>
              <a:gdLst/>
              <a:ahLst/>
              <a:cxnLst/>
              <a:rect l="0" t="0" r="0" b="0"/>
              <a:pathLst>
                <a:path w="196255" h="224814">
                  <a:moveTo>
                    <a:pt x="69912" y="133085"/>
                  </a:moveTo>
                  <a:lnTo>
                    <a:pt x="75780" y="127218"/>
                  </a:lnTo>
                  <a:lnTo>
                    <a:pt x="81345" y="121654"/>
                  </a:lnTo>
                  <a:lnTo>
                    <a:pt x="87139" y="115845"/>
                  </a:lnTo>
                  <a:lnTo>
                    <a:pt x="93047" y="109419"/>
                  </a:lnTo>
                  <a:lnTo>
                    <a:pt x="98728" y="101792"/>
                  </a:lnTo>
                  <a:lnTo>
                    <a:pt x="103998" y="92758"/>
                  </a:lnTo>
                  <a:lnTo>
                    <a:pt x="108676" y="82430"/>
                  </a:lnTo>
                  <a:lnTo>
                    <a:pt x="112514" y="71055"/>
                  </a:lnTo>
                  <a:lnTo>
                    <a:pt x="115449" y="58895"/>
                  </a:lnTo>
                  <a:lnTo>
                    <a:pt x="117096" y="46494"/>
                  </a:lnTo>
                  <a:lnTo>
                    <a:pt x="116695" y="34637"/>
                  </a:lnTo>
                  <a:lnTo>
                    <a:pt x="114015" y="23720"/>
                  </a:lnTo>
                  <a:lnTo>
                    <a:pt x="109282" y="14257"/>
                  </a:lnTo>
                  <a:lnTo>
                    <a:pt x="102900" y="7030"/>
                  </a:lnTo>
                  <a:lnTo>
                    <a:pt x="95282" y="2256"/>
                  </a:lnTo>
                  <a:lnTo>
                    <a:pt x="86932" y="0"/>
                  </a:lnTo>
                  <a:lnTo>
                    <a:pt x="78424" y="440"/>
                  </a:lnTo>
                  <a:lnTo>
                    <a:pt x="70080" y="3395"/>
                  </a:lnTo>
                  <a:lnTo>
                    <a:pt x="62006" y="8274"/>
                  </a:lnTo>
                  <a:lnTo>
                    <a:pt x="54197" y="14287"/>
                  </a:lnTo>
                  <a:lnTo>
                    <a:pt x="46614" y="20886"/>
                  </a:lnTo>
                  <a:lnTo>
                    <a:pt x="39367" y="28091"/>
                  </a:lnTo>
                  <a:lnTo>
                    <a:pt x="32719" y="36365"/>
                  </a:lnTo>
                  <a:lnTo>
                    <a:pt x="26763" y="45890"/>
                  </a:lnTo>
                  <a:lnTo>
                    <a:pt x="21440" y="56406"/>
                  </a:lnTo>
                  <a:lnTo>
                    <a:pt x="16631" y="67390"/>
                  </a:lnTo>
                  <a:lnTo>
                    <a:pt x="12213" y="78489"/>
                  </a:lnTo>
                  <a:lnTo>
                    <a:pt x="8246" y="89706"/>
                  </a:lnTo>
                  <a:lnTo>
                    <a:pt x="4952" y="101295"/>
                  </a:lnTo>
                  <a:lnTo>
                    <a:pt x="2408" y="113382"/>
                  </a:lnTo>
                  <a:lnTo>
                    <a:pt x="698" y="125787"/>
                  </a:lnTo>
                  <a:lnTo>
                    <a:pt x="0" y="138121"/>
                  </a:lnTo>
                  <a:lnTo>
                    <a:pt x="315" y="150161"/>
                  </a:lnTo>
                  <a:lnTo>
                    <a:pt x="1662" y="161858"/>
                  </a:lnTo>
                  <a:lnTo>
                    <a:pt x="4162" y="173245"/>
                  </a:lnTo>
                  <a:lnTo>
                    <a:pt x="7773" y="184377"/>
                  </a:lnTo>
                  <a:lnTo>
                    <a:pt x="12486" y="194988"/>
                  </a:lnTo>
                  <a:lnTo>
                    <a:pt x="18398" y="204515"/>
                  </a:lnTo>
                  <a:lnTo>
                    <a:pt x="25445" y="212725"/>
                  </a:lnTo>
                  <a:lnTo>
                    <a:pt x="33277" y="219221"/>
                  </a:lnTo>
                  <a:lnTo>
                    <a:pt x="41372" y="223303"/>
                  </a:lnTo>
                  <a:lnTo>
                    <a:pt x="49407" y="224813"/>
                  </a:lnTo>
                  <a:lnTo>
                    <a:pt x="57257" y="223725"/>
                  </a:lnTo>
                  <a:lnTo>
                    <a:pt x="64909" y="219886"/>
                  </a:lnTo>
                  <a:lnTo>
                    <a:pt x="72383" y="213490"/>
                  </a:lnTo>
                  <a:lnTo>
                    <a:pt x="79556" y="204978"/>
                  </a:lnTo>
                  <a:lnTo>
                    <a:pt x="86153" y="194841"/>
                  </a:lnTo>
                  <a:lnTo>
                    <a:pt x="92070" y="183506"/>
                  </a:lnTo>
                  <a:lnTo>
                    <a:pt x="97197" y="171152"/>
                  </a:lnTo>
                  <a:lnTo>
                    <a:pt x="101343" y="157731"/>
                  </a:lnTo>
                  <a:lnTo>
                    <a:pt x="104482" y="143385"/>
                  </a:lnTo>
                  <a:lnTo>
                    <a:pt x="106116" y="131455"/>
                  </a:lnTo>
                  <a:lnTo>
                    <a:pt x="106335" y="126317"/>
                  </a:lnTo>
                  <a:lnTo>
                    <a:pt x="106647" y="127137"/>
                  </a:lnTo>
                  <a:lnTo>
                    <a:pt x="107611" y="132008"/>
                  </a:lnTo>
                  <a:lnTo>
                    <a:pt x="109243" y="139683"/>
                  </a:lnTo>
                  <a:lnTo>
                    <a:pt x="111423" y="149325"/>
                  </a:lnTo>
                  <a:lnTo>
                    <a:pt x="114176" y="160017"/>
                  </a:lnTo>
                  <a:lnTo>
                    <a:pt x="117694" y="170720"/>
                  </a:lnTo>
                  <a:lnTo>
                    <a:pt x="122027" y="180868"/>
                  </a:lnTo>
                  <a:lnTo>
                    <a:pt x="127240" y="190154"/>
                  </a:lnTo>
                  <a:lnTo>
                    <a:pt x="133495" y="198327"/>
                  </a:lnTo>
                  <a:lnTo>
                    <a:pt x="140776" y="205373"/>
                  </a:lnTo>
                  <a:lnTo>
                    <a:pt x="148857" y="211112"/>
                  </a:lnTo>
                  <a:lnTo>
                    <a:pt x="158396" y="215556"/>
                  </a:lnTo>
                  <a:lnTo>
                    <a:pt x="172467" y="217978"/>
                  </a:lnTo>
                  <a:lnTo>
                    <a:pt x="196254" y="217313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085057" y="2463668"/>
              <a:ext cx="189514" cy="219782"/>
            </a:xfrm>
            <a:custGeom>
              <a:avLst/>
              <a:gdLst/>
              <a:ahLst/>
              <a:cxnLst/>
              <a:rect l="0" t="0" r="0" b="0"/>
              <a:pathLst>
                <a:path w="189514" h="219782">
                  <a:moveTo>
                    <a:pt x="0" y="84228"/>
                  </a:moveTo>
                  <a:lnTo>
                    <a:pt x="67" y="98830"/>
                  </a:lnTo>
                  <a:lnTo>
                    <a:pt x="707" y="112101"/>
                  </a:lnTo>
                  <a:lnTo>
                    <a:pt x="2004" y="125298"/>
                  </a:lnTo>
                  <a:lnTo>
                    <a:pt x="3863" y="138467"/>
                  </a:lnTo>
                  <a:lnTo>
                    <a:pt x="6180" y="151327"/>
                  </a:lnTo>
                  <a:lnTo>
                    <a:pt x="8846" y="163732"/>
                  </a:lnTo>
                  <a:lnTo>
                    <a:pt x="11770" y="175845"/>
                  </a:lnTo>
                  <a:lnTo>
                    <a:pt x="14878" y="188046"/>
                  </a:lnTo>
                  <a:lnTo>
                    <a:pt x="18074" y="200506"/>
                  </a:lnTo>
                  <a:lnTo>
                    <a:pt x="19983" y="211646"/>
                  </a:lnTo>
                  <a:lnTo>
                    <a:pt x="19266" y="218367"/>
                  </a:lnTo>
                  <a:lnTo>
                    <a:pt x="16980" y="219781"/>
                  </a:lnTo>
                  <a:lnTo>
                    <a:pt x="13971" y="217065"/>
                  </a:lnTo>
                  <a:lnTo>
                    <a:pt x="10808" y="211248"/>
                  </a:lnTo>
                  <a:lnTo>
                    <a:pt x="7986" y="202695"/>
                  </a:lnTo>
                  <a:lnTo>
                    <a:pt x="5719" y="191793"/>
                  </a:lnTo>
                  <a:lnTo>
                    <a:pt x="4009" y="179179"/>
                  </a:lnTo>
                  <a:lnTo>
                    <a:pt x="2770" y="165620"/>
                  </a:lnTo>
                  <a:lnTo>
                    <a:pt x="1904" y="151644"/>
                  </a:lnTo>
                  <a:lnTo>
                    <a:pt x="1641" y="137849"/>
                  </a:lnTo>
                  <a:lnTo>
                    <a:pt x="2521" y="124969"/>
                  </a:lnTo>
                  <a:lnTo>
                    <a:pt x="4748" y="113310"/>
                  </a:lnTo>
                  <a:lnTo>
                    <a:pt x="8379" y="102820"/>
                  </a:lnTo>
                  <a:lnTo>
                    <a:pt x="13492" y="93298"/>
                  </a:lnTo>
                  <a:lnTo>
                    <a:pt x="19969" y="84522"/>
                  </a:lnTo>
                  <a:lnTo>
                    <a:pt x="27573" y="76455"/>
                  </a:lnTo>
                  <a:lnTo>
                    <a:pt x="36039" y="69247"/>
                  </a:lnTo>
                  <a:lnTo>
                    <a:pt x="45142" y="62907"/>
                  </a:lnTo>
                  <a:lnTo>
                    <a:pt x="54862" y="57156"/>
                  </a:lnTo>
                  <a:lnTo>
                    <a:pt x="65371" y="51525"/>
                  </a:lnTo>
                  <a:lnTo>
                    <a:pt x="76697" y="45740"/>
                  </a:lnTo>
                  <a:lnTo>
                    <a:pt x="88573" y="39870"/>
                  </a:lnTo>
                  <a:lnTo>
                    <a:pt x="100546" y="34229"/>
                  </a:lnTo>
                  <a:lnTo>
                    <a:pt x="112340" y="28988"/>
                  </a:lnTo>
                  <a:lnTo>
                    <a:pt x="123869" y="24165"/>
                  </a:lnTo>
                  <a:lnTo>
                    <a:pt x="135144" y="19699"/>
                  </a:lnTo>
                  <a:lnTo>
                    <a:pt x="146195" y="15516"/>
                  </a:lnTo>
                  <a:lnTo>
                    <a:pt x="156620" y="11694"/>
                  </a:lnTo>
                  <a:lnTo>
                    <a:pt x="166598" y="8093"/>
                  </a:lnTo>
                  <a:lnTo>
                    <a:pt x="177006" y="4394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2FB7C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811523" y="2068797"/>
            <a:ext cx="1421348" cy="658084"/>
            <a:chOff x="4811523" y="2068797"/>
            <a:chExt cx="1421348" cy="658084"/>
          </a:xfrm>
        </p:grpSpPr>
        <p:sp>
          <p:nvSpPr>
            <p:cNvPr id="69" name="Freeform 68"/>
            <p:cNvSpPr/>
            <p:nvPr/>
          </p:nvSpPr>
          <p:spPr>
            <a:xfrm>
              <a:off x="5043150" y="2126756"/>
              <a:ext cx="1" cy="452726"/>
            </a:xfrm>
            <a:custGeom>
              <a:avLst/>
              <a:gdLst/>
              <a:ahLst/>
              <a:cxnLst/>
              <a:rect l="0" t="0" r="0" b="0"/>
              <a:pathLst>
                <a:path w="1" h="452726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09"/>
                  </a:lnTo>
                  <a:lnTo>
                    <a:pt x="0" y="131492"/>
                  </a:lnTo>
                  <a:lnTo>
                    <a:pt x="0" y="146468"/>
                  </a:lnTo>
                  <a:lnTo>
                    <a:pt x="0" y="162215"/>
                  </a:lnTo>
                  <a:lnTo>
                    <a:pt x="0" y="179033"/>
                  </a:lnTo>
                  <a:lnTo>
                    <a:pt x="0" y="196570"/>
                  </a:lnTo>
                  <a:lnTo>
                    <a:pt x="0" y="214034"/>
                  </a:lnTo>
                  <a:lnTo>
                    <a:pt x="0" y="230971"/>
                  </a:lnTo>
                  <a:lnTo>
                    <a:pt x="0" y="247426"/>
                  </a:lnTo>
                  <a:lnTo>
                    <a:pt x="0" y="263768"/>
                  </a:lnTo>
                  <a:lnTo>
                    <a:pt x="0" y="280242"/>
                  </a:lnTo>
                  <a:lnTo>
                    <a:pt x="0" y="296933"/>
                  </a:lnTo>
                  <a:lnTo>
                    <a:pt x="0" y="313839"/>
                  </a:lnTo>
                  <a:lnTo>
                    <a:pt x="0" y="330923"/>
                  </a:lnTo>
                  <a:lnTo>
                    <a:pt x="0" y="348144"/>
                  </a:lnTo>
                  <a:lnTo>
                    <a:pt x="0" y="365466"/>
                  </a:lnTo>
                  <a:lnTo>
                    <a:pt x="0" y="382835"/>
                  </a:lnTo>
                  <a:lnTo>
                    <a:pt x="0" y="399474"/>
                  </a:lnTo>
                  <a:lnTo>
                    <a:pt x="0" y="415515"/>
                  </a:lnTo>
                  <a:lnTo>
                    <a:pt x="0" y="432368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811523" y="2068797"/>
              <a:ext cx="458829" cy="384343"/>
            </a:xfrm>
            <a:custGeom>
              <a:avLst/>
              <a:gdLst/>
              <a:ahLst/>
              <a:cxnLst/>
              <a:rect l="0" t="0" r="0" b="0"/>
              <a:pathLst>
                <a:path w="458829" h="384343">
                  <a:moveTo>
                    <a:pt x="0" y="226415"/>
                  </a:moveTo>
                  <a:lnTo>
                    <a:pt x="134" y="211880"/>
                  </a:lnTo>
                  <a:lnTo>
                    <a:pt x="1415" y="199249"/>
                  </a:lnTo>
                  <a:lnTo>
                    <a:pt x="4007" y="187340"/>
                  </a:lnTo>
                  <a:lnTo>
                    <a:pt x="7727" y="175685"/>
                  </a:lnTo>
                  <a:lnTo>
                    <a:pt x="12359" y="163845"/>
                  </a:lnTo>
                  <a:lnTo>
                    <a:pt x="17697" y="151609"/>
                  </a:lnTo>
                  <a:lnTo>
                    <a:pt x="23718" y="139114"/>
                  </a:lnTo>
                  <a:lnTo>
                    <a:pt x="30580" y="126723"/>
                  </a:lnTo>
                  <a:lnTo>
                    <a:pt x="38304" y="114652"/>
                  </a:lnTo>
                  <a:lnTo>
                    <a:pt x="46778" y="103106"/>
                  </a:lnTo>
                  <a:lnTo>
                    <a:pt x="55843" y="92352"/>
                  </a:lnTo>
                  <a:lnTo>
                    <a:pt x="65354" y="82455"/>
                  </a:lnTo>
                  <a:lnTo>
                    <a:pt x="75352" y="73318"/>
                  </a:lnTo>
                  <a:lnTo>
                    <a:pt x="86048" y="64787"/>
                  </a:lnTo>
                  <a:lnTo>
                    <a:pt x="97504" y="56710"/>
                  </a:lnTo>
                  <a:lnTo>
                    <a:pt x="109638" y="48961"/>
                  </a:lnTo>
                  <a:lnTo>
                    <a:pt x="122315" y="41444"/>
                  </a:lnTo>
                  <a:lnTo>
                    <a:pt x="135400" y="34091"/>
                  </a:lnTo>
                  <a:lnTo>
                    <a:pt x="148780" y="27017"/>
                  </a:lnTo>
                  <a:lnTo>
                    <a:pt x="162369" y="20492"/>
                  </a:lnTo>
                  <a:lnTo>
                    <a:pt x="176101" y="14628"/>
                  </a:lnTo>
                  <a:lnTo>
                    <a:pt x="189933" y="9538"/>
                  </a:lnTo>
                  <a:lnTo>
                    <a:pt x="203832" y="5418"/>
                  </a:lnTo>
                  <a:lnTo>
                    <a:pt x="217777" y="2286"/>
                  </a:lnTo>
                  <a:lnTo>
                    <a:pt x="231752" y="336"/>
                  </a:lnTo>
                  <a:lnTo>
                    <a:pt x="245749" y="0"/>
                  </a:lnTo>
                  <a:lnTo>
                    <a:pt x="259759" y="1369"/>
                  </a:lnTo>
                  <a:lnTo>
                    <a:pt x="273779" y="4236"/>
                  </a:lnTo>
                  <a:lnTo>
                    <a:pt x="287804" y="8295"/>
                  </a:lnTo>
                  <a:lnTo>
                    <a:pt x="301825" y="13244"/>
                  </a:lnTo>
                  <a:lnTo>
                    <a:pt x="315511" y="18837"/>
                  </a:lnTo>
                  <a:lnTo>
                    <a:pt x="328249" y="24881"/>
                  </a:lnTo>
                  <a:lnTo>
                    <a:pt x="339783" y="31243"/>
                  </a:lnTo>
                  <a:lnTo>
                    <a:pt x="350341" y="37989"/>
                  </a:lnTo>
                  <a:lnTo>
                    <a:pt x="360433" y="45356"/>
                  </a:lnTo>
                  <a:lnTo>
                    <a:pt x="370407" y="53422"/>
                  </a:lnTo>
                  <a:lnTo>
                    <a:pt x="380260" y="61958"/>
                  </a:lnTo>
                  <a:lnTo>
                    <a:pt x="389737" y="70535"/>
                  </a:lnTo>
                  <a:lnTo>
                    <a:pt x="398709" y="78906"/>
                  </a:lnTo>
                  <a:lnTo>
                    <a:pt x="407194" y="87323"/>
                  </a:lnTo>
                  <a:lnTo>
                    <a:pt x="415271" y="96419"/>
                  </a:lnTo>
                  <a:lnTo>
                    <a:pt x="423033" y="106501"/>
                  </a:lnTo>
                  <a:lnTo>
                    <a:pt x="430396" y="117391"/>
                  </a:lnTo>
                  <a:lnTo>
                    <a:pt x="437123" y="128626"/>
                  </a:lnTo>
                  <a:lnTo>
                    <a:pt x="443125" y="139894"/>
                  </a:lnTo>
                  <a:lnTo>
                    <a:pt x="448310" y="151223"/>
                  </a:lnTo>
                  <a:lnTo>
                    <a:pt x="452494" y="162888"/>
                  </a:lnTo>
                  <a:lnTo>
                    <a:pt x="455674" y="175034"/>
                  </a:lnTo>
                  <a:lnTo>
                    <a:pt x="457825" y="187818"/>
                  </a:lnTo>
                  <a:lnTo>
                    <a:pt x="458828" y="201472"/>
                  </a:lnTo>
                  <a:lnTo>
                    <a:pt x="458721" y="216029"/>
                  </a:lnTo>
                  <a:lnTo>
                    <a:pt x="457515" y="231213"/>
                  </a:lnTo>
                  <a:lnTo>
                    <a:pt x="455111" y="246552"/>
                  </a:lnTo>
                  <a:lnTo>
                    <a:pt x="451559" y="261747"/>
                  </a:lnTo>
                  <a:lnTo>
                    <a:pt x="446716" y="276372"/>
                  </a:lnTo>
                  <a:lnTo>
                    <a:pt x="440185" y="289814"/>
                  </a:lnTo>
                  <a:lnTo>
                    <a:pt x="431905" y="301851"/>
                  </a:lnTo>
                  <a:lnTo>
                    <a:pt x="422259" y="312594"/>
                  </a:lnTo>
                  <a:lnTo>
                    <a:pt x="411876" y="322286"/>
                  </a:lnTo>
                  <a:lnTo>
                    <a:pt x="401182" y="331181"/>
                  </a:lnTo>
                  <a:lnTo>
                    <a:pt x="390071" y="339498"/>
                  </a:lnTo>
                  <a:lnTo>
                    <a:pt x="378022" y="347405"/>
                  </a:lnTo>
                  <a:lnTo>
                    <a:pt x="364808" y="355018"/>
                  </a:lnTo>
                  <a:lnTo>
                    <a:pt x="350663" y="362099"/>
                  </a:lnTo>
                  <a:lnTo>
                    <a:pt x="336089" y="368096"/>
                  </a:lnTo>
                  <a:lnTo>
                    <a:pt x="321431" y="372793"/>
                  </a:lnTo>
                  <a:lnTo>
                    <a:pt x="306842" y="376284"/>
                  </a:lnTo>
                  <a:lnTo>
                    <a:pt x="292367" y="378793"/>
                  </a:lnTo>
                  <a:lnTo>
                    <a:pt x="278017" y="380556"/>
                  </a:lnTo>
                  <a:lnTo>
                    <a:pt x="264185" y="381777"/>
                  </a:lnTo>
                  <a:lnTo>
                    <a:pt x="250194" y="382746"/>
                  </a:lnTo>
                  <a:lnTo>
                    <a:pt x="233695" y="383552"/>
                  </a:lnTo>
                  <a:lnTo>
                    <a:pt x="210570" y="3843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98547" y="2137285"/>
              <a:ext cx="22634" cy="505369"/>
            </a:xfrm>
            <a:custGeom>
              <a:avLst/>
              <a:gdLst/>
              <a:ahLst/>
              <a:cxnLst/>
              <a:rect l="0" t="0" r="0" b="0"/>
              <a:pathLst>
                <a:path w="22634" h="505369">
                  <a:moveTo>
                    <a:pt x="7815" y="0"/>
                  </a:moveTo>
                  <a:lnTo>
                    <a:pt x="4949" y="11802"/>
                  </a:lnTo>
                  <a:lnTo>
                    <a:pt x="2807" y="23571"/>
                  </a:lnTo>
                  <a:lnTo>
                    <a:pt x="1208" y="36457"/>
                  </a:lnTo>
                  <a:lnTo>
                    <a:pt x="200" y="50132"/>
                  </a:lnTo>
                  <a:lnTo>
                    <a:pt x="0" y="63812"/>
                  </a:lnTo>
                  <a:lnTo>
                    <a:pt x="651" y="77046"/>
                  </a:lnTo>
                  <a:lnTo>
                    <a:pt x="1889" y="90362"/>
                  </a:lnTo>
                  <a:lnTo>
                    <a:pt x="3253" y="105034"/>
                  </a:lnTo>
                  <a:lnTo>
                    <a:pt x="4463" y="121672"/>
                  </a:lnTo>
                  <a:lnTo>
                    <a:pt x="5425" y="139762"/>
                  </a:lnTo>
                  <a:lnTo>
                    <a:pt x="6145" y="158069"/>
                  </a:lnTo>
                  <a:lnTo>
                    <a:pt x="6664" y="175842"/>
                  </a:lnTo>
                  <a:lnTo>
                    <a:pt x="7029" y="193335"/>
                  </a:lnTo>
                  <a:lnTo>
                    <a:pt x="7282" y="211505"/>
                  </a:lnTo>
                  <a:lnTo>
                    <a:pt x="7459" y="230857"/>
                  </a:lnTo>
                  <a:lnTo>
                    <a:pt x="7750" y="250785"/>
                  </a:lnTo>
                  <a:lnTo>
                    <a:pt x="8478" y="269884"/>
                  </a:lnTo>
                  <a:lnTo>
                    <a:pt x="9780" y="287414"/>
                  </a:lnTo>
                  <a:lnTo>
                    <a:pt x="11469" y="303779"/>
                  </a:lnTo>
                  <a:lnTo>
                    <a:pt x="13142" y="320129"/>
                  </a:lnTo>
                  <a:lnTo>
                    <a:pt x="14561" y="337162"/>
                  </a:lnTo>
                  <a:lnTo>
                    <a:pt x="15665" y="354909"/>
                  </a:lnTo>
                  <a:lnTo>
                    <a:pt x="16480" y="372996"/>
                  </a:lnTo>
                  <a:lnTo>
                    <a:pt x="17067" y="391127"/>
                  </a:lnTo>
                  <a:lnTo>
                    <a:pt x="17648" y="408848"/>
                  </a:lnTo>
                  <a:lnTo>
                    <a:pt x="18578" y="425507"/>
                  </a:lnTo>
                  <a:lnTo>
                    <a:pt x="20014" y="440842"/>
                  </a:lnTo>
                  <a:lnTo>
                    <a:pt x="21605" y="454683"/>
                  </a:lnTo>
                  <a:lnTo>
                    <a:pt x="22633" y="468232"/>
                  </a:lnTo>
                  <a:lnTo>
                    <a:pt x="22073" y="483794"/>
                  </a:lnTo>
                  <a:lnTo>
                    <a:pt x="18344" y="5053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411647" y="2453139"/>
              <a:ext cx="157929" cy="196877"/>
            </a:xfrm>
            <a:custGeom>
              <a:avLst/>
              <a:gdLst/>
              <a:ahLst/>
              <a:cxnLst/>
              <a:rect l="0" t="0" r="0" b="0"/>
              <a:pathLst>
                <a:path w="157929" h="196877">
                  <a:moveTo>
                    <a:pt x="0" y="0"/>
                  </a:moveTo>
                  <a:lnTo>
                    <a:pt x="0" y="11736"/>
                  </a:lnTo>
                  <a:lnTo>
                    <a:pt x="0" y="22865"/>
                  </a:lnTo>
                  <a:lnTo>
                    <a:pt x="0" y="34468"/>
                  </a:lnTo>
                  <a:lnTo>
                    <a:pt x="0" y="46802"/>
                  </a:lnTo>
                  <a:lnTo>
                    <a:pt x="0" y="60110"/>
                  </a:lnTo>
                  <a:lnTo>
                    <a:pt x="5" y="74410"/>
                  </a:lnTo>
                  <a:lnTo>
                    <a:pt x="178" y="89242"/>
                  </a:lnTo>
                  <a:lnTo>
                    <a:pt x="826" y="103807"/>
                  </a:lnTo>
                  <a:lnTo>
                    <a:pt x="2084" y="117672"/>
                  </a:lnTo>
                  <a:lnTo>
                    <a:pt x="4082" y="130758"/>
                  </a:lnTo>
                  <a:lnTo>
                    <a:pt x="7027" y="143159"/>
                  </a:lnTo>
                  <a:lnTo>
                    <a:pt x="10941" y="155011"/>
                  </a:lnTo>
                  <a:lnTo>
                    <a:pt x="15858" y="166123"/>
                  </a:lnTo>
                  <a:lnTo>
                    <a:pt x="21907" y="175995"/>
                  </a:lnTo>
                  <a:lnTo>
                    <a:pt x="29051" y="184440"/>
                  </a:lnTo>
                  <a:lnTo>
                    <a:pt x="37118" y="191095"/>
                  </a:lnTo>
                  <a:lnTo>
                    <a:pt x="45902" y="195285"/>
                  </a:lnTo>
                  <a:lnTo>
                    <a:pt x="55213" y="196876"/>
                  </a:lnTo>
                  <a:lnTo>
                    <a:pt x="64735" y="196182"/>
                  </a:lnTo>
                  <a:lnTo>
                    <a:pt x="74047" y="193672"/>
                  </a:lnTo>
                  <a:lnTo>
                    <a:pt x="82937" y="189800"/>
                  </a:lnTo>
                  <a:lnTo>
                    <a:pt x="91381" y="184781"/>
                  </a:lnTo>
                  <a:lnTo>
                    <a:pt x="99438" y="178598"/>
                  </a:lnTo>
                  <a:lnTo>
                    <a:pt x="107189" y="171328"/>
                  </a:lnTo>
                  <a:lnTo>
                    <a:pt x="114548" y="162990"/>
                  </a:lnTo>
                  <a:lnTo>
                    <a:pt x="121271" y="153484"/>
                  </a:lnTo>
                  <a:lnTo>
                    <a:pt x="127277" y="142867"/>
                  </a:lnTo>
                  <a:lnTo>
                    <a:pt x="132633" y="131483"/>
                  </a:lnTo>
                  <a:lnTo>
                    <a:pt x="137465" y="119849"/>
                  </a:lnTo>
                  <a:lnTo>
                    <a:pt x="141898" y="108289"/>
                  </a:lnTo>
                  <a:lnTo>
                    <a:pt x="145888" y="96992"/>
                  </a:lnTo>
                  <a:lnTo>
                    <a:pt x="149623" y="84780"/>
                  </a:lnTo>
                  <a:lnTo>
                    <a:pt x="153429" y="68350"/>
                  </a:lnTo>
                  <a:lnTo>
                    <a:pt x="157928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601160" y="2400497"/>
              <a:ext cx="157929" cy="231057"/>
            </a:xfrm>
            <a:custGeom>
              <a:avLst/>
              <a:gdLst/>
              <a:ahLst/>
              <a:cxnLst/>
              <a:rect l="0" t="0" r="0" b="0"/>
              <a:pathLst>
                <a:path w="157929" h="231057">
                  <a:moveTo>
                    <a:pt x="0" y="94756"/>
                  </a:moveTo>
                  <a:lnTo>
                    <a:pt x="2934" y="103625"/>
                  </a:lnTo>
                  <a:lnTo>
                    <a:pt x="5716" y="112612"/>
                  </a:lnTo>
                  <a:lnTo>
                    <a:pt x="8616" y="122603"/>
                  </a:lnTo>
                  <a:lnTo>
                    <a:pt x="11656" y="133410"/>
                  </a:lnTo>
                  <a:lnTo>
                    <a:pt x="14821" y="144573"/>
                  </a:lnTo>
                  <a:lnTo>
                    <a:pt x="18090" y="155779"/>
                  </a:lnTo>
                  <a:lnTo>
                    <a:pt x="21601" y="166891"/>
                  </a:lnTo>
                  <a:lnTo>
                    <a:pt x="25640" y="177875"/>
                  </a:lnTo>
                  <a:lnTo>
                    <a:pt x="30323" y="188741"/>
                  </a:lnTo>
                  <a:lnTo>
                    <a:pt x="35603" y="199511"/>
                  </a:lnTo>
                  <a:lnTo>
                    <a:pt x="41371" y="210209"/>
                  </a:lnTo>
                  <a:lnTo>
                    <a:pt x="47479" y="220783"/>
                  </a:lnTo>
                  <a:lnTo>
                    <a:pt x="52638" y="228772"/>
                  </a:lnTo>
                  <a:lnTo>
                    <a:pt x="54957" y="231056"/>
                  </a:lnTo>
                  <a:lnTo>
                    <a:pt x="54350" y="228603"/>
                  </a:lnTo>
                  <a:lnTo>
                    <a:pt x="51568" y="223062"/>
                  </a:lnTo>
                  <a:lnTo>
                    <a:pt x="47492" y="215458"/>
                  </a:lnTo>
                  <a:lnTo>
                    <a:pt x="42934" y="206225"/>
                  </a:lnTo>
                  <a:lnTo>
                    <a:pt x="38363" y="195677"/>
                  </a:lnTo>
                  <a:lnTo>
                    <a:pt x="34127" y="184115"/>
                  </a:lnTo>
                  <a:lnTo>
                    <a:pt x="30571" y="171802"/>
                  </a:lnTo>
                  <a:lnTo>
                    <a:pt x="27809" y="158957"/>
                  </a:lnTo>
                  <a:lnTo>
                    <a:pt x="25934" y="145902"/>
                  </a:lnTo>
                  <a:lnTo>
                    <a:pt x="25115" y="133061"/>
                  </a:lnTo>
                  <a:lnTo>
                    <a:pt x="25345" y="120648"/>
                  </a:lnTo>
                  <a:lnTo>
                    <a:pt x="26633" y="108684"/>
                  </a:lnTo>
                  <a:lnTo>
                    <a:pt x="29092" y="97110"/>
                  </a:lnTo>
                  <a:lnTo>
                    <a:pt x="32676" y="85845"/>
                  </a:lnTo>
                  <a:lnTo>
                    <a:pt x="37369" y="74973"/>
                  </a:lnTo>
                  <a:lnTo>
                    <a:pt x="43269" y="64738"/>
                  </a:lnTo>
                  <a:lnTo>
                    <a:pt x="50311" y="55225"/>
                  </a:lnTo>
                  <a:lnTo>
                    <a:pt x="58311" y="46531"/>
                  </a:lnTo>
                  <a:lnTo>
                    <a:pt x="67050" y="38837"/>
                  </a:lnTo>
                  <a:lnTo>
                    <a:pt x="76340" y="32144"/>
                  </a:lnTo>
                  <a:lnTo>
                    <a:pt x="86187" y="26309"/>
                  </a:lnTo>
                  <a:lnTo>
                    <a:pt x="96782" y="21148"/>
                  </a:lnTo>
                  <a:lnTo>
                    <a:pt x="108151" y="16492"/>
                  </a:lnTo>
                  <a:lnTo>
                    <a:pt x="119593" y="12350"/>
                  </a:lnTo>
                  <a:lnTo>
                    <a:pt x="130887" y="8497"/>
                  </a:lnTo>
                  <a:lnTo>
                    <a:pt x="143025" y="4592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56247" y="2482852"/>
              <a:ext cx="260811" cy="180858"/>
            </a:xfrm>
            <a:custGeom>
              <a:avLst/>
              <a:gdLst/>
              <a:ahLst/>
              <a:cxnLst/>
              <a:rect l="0" t="0" r="0" b="0"/>
              <a:pathLst>
                <a:path w="260811" h="180858">
                  <a:moveTo>
                    <a:pt x="123939" y="86101"/>
                  </a:moveTo>
                  <a:lnTo>
                    <a:pt x="123805" y="74433"/>
                  </a:lnTo>
                  <a:lnTo>
                    <a:pt x="122525" y="63944"/>
                  </a:lnTo>
                  <a:lnTo>
                    <a:pt x="119932" y="53647"/>
                  </a:lnTo>
                  <a:lnTo>
                    <a:pt x="116212" y="43518"/>
                  </a:lnTo>
                  <a:lnTo>
                    <a:pt x="111579" y="33823"/>
                  </a:lnTo>
                  <a:lnTo>
                    <a:pt x="106237" y="24696"/>
                  </a:lnTo>
                  <a:lnTo>
                    <a:pt x="100044" y="16439"/>
                  </a:lnTo>
                  <a:lnTo>
                    <a:pt x="92534" y="9574"/>
                  </a:lnTo>
                  <a:lnTo>
                    <a:pt x="83560" y="4270"/>
                  </a:lnTo>
                  <a:lnTo>
                    <a:pt x="73435" y="863"/>
                  </a:lnTo>
                  <a:lnTo>
                    <a:pt x="62721" y="0"/>
                  </a:lnTo>
                  <a:lnTo>
                    <a:pt x="51821" y="1793"/>
                  </a:lnTo>
                  <a:lnTo>
                    <a:pt x="41249" y="5911"/>
                  </a:lnTo>
                  <a:lnTo>
                    <a:pt x="31690" y="11872"/>
                  </a:lnTo>
                  <a:lnTo>
                    <a:pt x="23420" y="19214"/>
                  </a:lnTo>
                  <a:lnTo>
                    <a:pt x="16530" y="27716"/>
                  </a:lnTo>
                  <a:lnTo>
                    <a:pt x="11111" y="37391"/>
                  </a:lnTo>
                  <a:lnTo>
                    <a:pt x="7057" y="48154"/>
                  </a:lnTo>
                  <a:lnTo>
                    <a:pt x="4128" y="59820"/>
                  </a:lnTo>
                  <a:lnTo>
                    <a:pt x="2062" y="72183"/>
                  </a:lnTo>
                  <a:lnTo>
                    <a:pt x="638" y="85052"/>
                  </a:lnTo>
                  <a:lnTo>
                    <a:pt x="0" y="98118"/>
                  </a:lnTo>
                  <a:lnTo>
                    <a:pt x="627" y="110964"/>
                  </a:lnTo>
                  <a:lnTo>
                    <a:pt x="2685" y="123375"/>
                  </a:lnTo>
                  <a:lnTo>
                    <a:pt x="6203" y="135166"/>
                  </a:lnTo>
                  <a:lnTo>
                    <a:pt x="11240" y="146092"/>
                  </a:lnTo>
                  <a:lnTo>
                    <a:pt x="17668" y="156091"/>
                  </a:lnTo>
                  <a:lnTo>
                    <a:pt x="25237" y="164619"/>
                  </a:lnTo>
                  <a:lnTo>
                    <a:pt x="33681" y="170612"/>
                  </a:lnTo>
                  <a:lnTo>
                    <a:pt x="42760" y="173714"/>
                  </a:lnTo>
                  <a:lnTo>
                    <a:pt x="52125" y="174186"/>
                  </a:lnTo>
                  <a:lnTo>
                    <a:pt x="61330" y="172534"/>
                  </a:lnTo>
                  <a:lnTo>
                    <a:pt x="70145" y="169275"/>
                  </a:lnTo>
                  <a:lnTo>
                    <a:pt x="78368" y="164683"/>
                  </a:lnTo>
                  <a:lnTo>
                    <a:pt x="85745" y="158795"/>
                  </a:lnTo>
                  <a:lnTo>
                    <a:pt x="92221" y="151726"/>
                  </a:lnTo>
                  <a:lnTo>
                    <a:pt x="97740" y="143526"/>
                  </a:lnTo>
                  <a:lnTo>
                    <a:pt x="102157" y="134111"/>
                  </a:lnTo>
                  <a:lnTo>
                    <a:pt x="105528" y="123598"/>
                  </a:lnTo>
                  <a:lnTo>
                    <a:pt x="108951" y="113792"/>
                  </a:lnTo>
                  <a:lnTo>
                    <a:pt x="113499" y="107969"/>
                  </a:lnTo>
                  <a:lnTo>
                    <a:pt x="118659" y="106998"/>
                  </a:lnTo>
                  <a:lnTo>
                    <a:pt x="124219" y="109476"/>
                  </a:lnTo>
                  <a:lnTo>
                    <a:pt x="130132" y="113986"/>
                  </a:lnTo>
                  <a:lnTo>
                    <a:pt x="136508" y="119784"/>
                  </a:lnTo>
                  <a:lnTo>
                    <a:pt x="143592" y="126667"/>
                  </a:lnTo>
                  <a:lnTo>
                    <a:pt x="151457" y="134480"/>
                  </a:lnTo>
                  <a:lnTo>
                    <a:pt x="160020" y="142715"/>
                  </a:lnTo>
                  <a:lnTo>
                    <a:pt x="169144" y="150576"/>
                  </a:lnTo>
                  <a:lnTo>
                    <a:pt x="178692" y="157643"/>
                  </a:lnTo>
                  <a:lnTo>
                    <a:pt x="188714" y="163697"/>
                  </a:lnTo>
                  <a:lnTo>
                    <a:pt x="199426" y="168541"/>
                  </a:lnTo>
                  <a:lnTo>
                    <a:pt x="210874" y="172204"/>
                  </a:lnTo>
                  <a:lnTo>
                    <a:pt x="222369" y="174875"/>
                  </a:lnTo>
                  <a:lnTo>
                    <a:pt x="233704" y="177055"/>
                  </a:lnTo>
                  <a:lnTo>
                    <a:pt x="245875" y="178940"/>
                  </a:lnTo>
                  <a:lnTo>
                    <a:pt x="260810" y="1808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82941" y="2242570"/>
              <a:ext cx="49930" cy="484311"/>
            </a:xfrm>
            <a:custGeom>
              <a:avLst/>
              <a:gdLst/>
              <a:ahLst/>
              <a:cxnLst/>
              <a:rect l="0" t="0" r="0" b="0"/>
              <a:pathLst>
                <a:path w="49930" h="484311">
                  <a:moveTo>
                    <a:pt x="7815" y="0"/>
                  </a:moveTo>
                  <a:lnTo>
                    <a:pt x="4949" y="11869"/>
                  </a:lnTo>
                  <a:lnTo>
                    <a:pt x="2807" y="24278"/>
                  </a:lnTo>
                  <a:lnTo>
                    <a:pt x="1209" y="38460"/>
                  </a:lnTo>
                  <a:lnTo>
                    <a:pt x="200" y="53995"/>
                  </a:lnTo>
                  <a:lnTo>
                    <a:pt x="0" y="69992"/>
                  </a:lnTo>
                  <a:lnTo>
                    <a:pt x="651" y="85874"/>
                  </a:lnTo>
                  <a:lnTo>
                    <a:pt x="1890" y="101422"/>
                  </a:lnTo>
                  <a:lnTo>
                    <a:pt x="3253" y="116609"/>
                  </a:lnTo>
                  <a:lnTo>
                    <a:pt x="4468" y="131487"/>
                  </a:lnTo>
                  <a:lnTo>
                    <a:pt x="5602" y="146290"/>
                  </a:lnTo>
                  <a:lnTo>
                    <a:pt x="6971" y="161388"/>
                  </a:lnTo>
                  <a:lnTo>
                    <a:pt x="8742" y="176972"/>
                  </a:lnTo>
                  <a:lnTo>
                    <a:pt x="10933" y="193374"/>
                  </a:lnTo>
                  <a:lnTo>
                    <a:pt x="13483" y="211136"/>
                  </a:lnTo>
                  <a:lnTo>
                    <a:pt x="16308" y="230411"/>
                  </a:lnTo>
                  <a:lnTo>
                    <a:pt x="19171" y="250559"/>
                  </a:lnTo>
                  <a:lnTo>
                    <a:pt x="21707" y="270389"/>
                  </a:lnTo>
                  <a:lnTo>
                    <a:pt x="23746" y="289249"/>
                  </a:lnTo>
                  <a:lnTo>
                    <a:pt x="25452" y="307334"/>
                  </a:lnTo>
                  <a:lnTo>
                    <a:pt x="27213" y="325384"/>
                  </a:lnTo>
                  <a:lnTo>
                    <a:pt x="29246" y="343852"/>
                  </a:lnTo>
                  <a:lnTo>
                    <a:pt x="31445" y="362546"/>
                  </a:lnTo>
                  <a:lnTo>
                    <a:pt x="33467" y="380810"/>
                  </a:lnTo>
                  <a:lnTo>
                    <a:pt x="35130" y="398279"/>
                  </a:lnTo>
                  <a:lnTo>
                    <a:pt x="36599" y="414700"/>
                  </a:lnTo>
                  <a:lnTo>
                    <a:pt x="38564" y="431596"/>
                  </a:lnTo>
                  <a:lnTo>
                    <a:pt x="42312" y="452684"/>
                  </a:lnTo>
                  <a:lnTo>
                    <a:pt x="49929" y="48431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3158549" y="3042735"/>
            <a:ext cx="442198" cy="442198"/>
            <a:chOff x="3158549" y="3042735"/>
            <a:chExt cx="442198" cy="442198"/>
          </a:xfrm>
        </p:grpSpPr>
        <p:sp>
          <p:nvSpPr>
            <p:cNvPr id="77" name="Freeform 76"/>
            <p:cNvSpPr/>
            <p:nvPr/>
          </p:nvSpPr>
          <p:spPr>
            <a:xfrm>
              <a:off x="3370172" y="3084849"/>
              <a:ext cx="9476" cy="294799"/>
            </a:xfrm>
            <a:custGeom>
              <a:avLst/>
              <a:gdLst/>
              <a:ahLst/>
              <a:cxnLst/>
              <a:rect l="0" t="0" r="0" b="0"/>
              <a:pathLst>
                <a:path w="9476" h="294799">
                  <a:moveTo>
                    <a:pt x="9475" y="0"/>
                  </a:moveTo>
                  <a:lnTo>
                    <a:pt x="6609" y="11802"/>
                  </a:lnTo>
                  <a:lnTo>
                    <a:pt x="4466" y="23571"/>
                  </a:lnTo>
                  <a:lnTo>
                    <a:pt x="2863" y="36466"/>
                  </a:lnTo>
                  <a:lnTo>
                    <a:pt x="1683" y="50488"/>
                  </a:lnTo>
                  <a:lnTo>
                    <a:pt x="834" y="65464"/>
                  </a:lnTo>
                  <a:lnTo>
                    <a:pt x="242" y="81187"/>
                  </a:lnTo>
                  <a:lnTo>
                    <a:pt x="0" y="97462"/>
                  </a:lnTo>
                  <a:lnTo>
                    <a:pt x="364" y="114135"/>
                  </a:lnTo>
                  <a:lnTo>
                    <a:pt x="1419" y="131080"/>
                  </a:lnTo>
                  <a:lnTo>
                    <a:pt x="2941" y="148050"/>
                  </a:lnTo>
                  <a:lnTo>
                    <a:pt x="4501" y="164677"/>
                  </a:lnTo>
                  <a:lnTo>
                    <a:pt x="5845" y="180787"/>
                  </a:lnTo>
                  <a:lnTo>
                    <a:pt x="6898" y="196386"/>
                  </a:lnTo>
                  <a:lnTo>
                    <a:pt x="7679" y="211555"/>
                  </a:lnTo>
                  <a:lnTo>
                    <a:pt x="8240" y="226377"/>
                  </a:lnTo>
                  <a:lnTo>
                    <a:pt x="8634" y="240530"/>
                  </a:lnTo>
                  <a:lnTo>
                    <a:pt x="8948" y="254771"/>
                  </a:lnTo>
                  <a:lnTo>
                    <a:pt x="9213" y="271476"/>
                  </a:lnTo>
                  <a:lnTo>
                    <a:pt x="9475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211191" y="3042735"/>
              <a:ext cx="389556" cy="178986"/>
            </a:xfrm>
            <a:custGeom>
              <a:avLst/>
              <a:gdLst/>
              <a:ahLst/>
              <a:cxnLst/>
              <a:rect l="0" t="0" r="0" b="0"/>
              <a:pathLst>
                <a:path w="389556" h="178986">
                  <a:moveTo>
                    <a:pt x="389555" y="0"/>
                  </a:moveTo>
                  <a:lnTo>
                    <a:pt x="377887" y="3001"/>
                  </a:lnTo>
                  <a:lnTo>
                    <a:pt x="367398" y="6424"/>
                  </a:lnTo>
                  <a:lnTo>
                    <a:pt x="357096" y="10615"/>
                  </a:lnTo>
                  <a:lnTo>
                    <a:pt x="346794" y="15343"/>
                  </a:lnTo>
                  <a:lnTo>
                    <a:pt x="336451" y="20176"/>
                  </a:lnTo>
                  <a:lnTo>
                    <a:pt x="326057" y="24857"/>
                  </a:lnTo>
                  <a:lnTo>
                    <a:pt x="315456" y="29466"/>
                  </a:lnTo>
                  <a:lnTo>
                    <a:pt x="304350" y="34316"/>
                  </a:lnTo>
                  <a:lnTo>
                    <a:pt x="292617" y="39578"/>
                  </a:lnTo>
                  <a:lnTo>
                    <a:pt x="280296" y="45264"/>
                  </a:lnTo>
                  <a:lnTo>
                    <a:pt x="267494" y="51313"/>
                  </a:lnTo>
                  <a:lnTo>
                    <a:pt x="254320" y="57644"/>
                  </a:lnTo>
                  <a:lnTo>
                    <a:pt x="240711" y="64185"/>
                  </a:lnTo>
                  <a:lnTo>
                    <a:pt x="226436" y="70876"/>
                  </a:lnTo>
                  <a:lnTo>
                    <a:pt x="211429" y="77671"/>
                  </a:lnTo>
                  <a:lnTo>
                    <a:pt x="195928" y="84538"/>
                  </a:lnTo>
                  <a:lnTo>
                    <a:pt x="180369" y="91455"/>
                  </a:lnTo>
                  <a:lnTo>
                    <a:pt x="165014" y="98406"/>
                  </a:lnTo>
                  <a:lnTo>
                    <a:pt x="149941" y="105379"/>
                  </a:lnTo>
                  <a:lnTo>
                    <a:pt x="135134" y="112366"/>
                  </a:lnTo>
                  <a:lnTo>
                    <a:pt x="120544" y="119365"/>
                  </a:lnTo>
                  <a:lnTo>
                    <a:pt x="106117" y="126370"/>
                  </a:lnTo>
                  <a:lnTo>
                    <a:pt x="91811" y="133380"/>
                  </a:lnTo>
                  <a:lnTo>
                    <a:pt x="77599" y="140388"/>
                  </a:lnTo>
                  <a:lnTo>
                    <a:pt x="63675" y="147284"/>
                  </a:lnTo>
                  <a:lnTo>
                    <a:pt x="48875" y="154632"/>
                  </a:lnTo>
                  <a:lnTo>
                    <a:pt x="29660" y="16419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158549" y="3337533"/>
              <a:ext cx="442198" cy="147400"/>
            </a:xfrm>
            <a:custGeom>
              <a:avLst/>
              <a:gdLst/>
              <a:ahLst/>
              <a:cxnLst/>
              <a:rect l="0" t="0" r="0" b="0"/>
              <a:pathLst>
                <a:path w="442198" h="147400">
                  <a:moveTo>
                    <a:pt x="442197" y="0"/>
                  </a:moveTo>
                  <a:lnTo>
                    <a:pt x="430529" y="68"/>
                  </a:lnTo>
                  <a:lnTo>
                    <a:pt x="420040" y="707"/>
                  </a:lnTo>
                  <a:lnTo>
                    <a:pt x="409738" y="2004"/>
                  </a:lnTo>
                  <a:lnTo>
                    <a:pt x="399436" y="3864"/>
                  </a:lnTo>
                  <a:lnTo>
                    <a:pt x="389093" y="6180"/>
                  </a:lnTo>
                  <a:lnTo>
                    <a:pt x="378695" y="8846"/>
                  </a:lnTo>
                  <a:lnTo>
                    <a:pt x="367920" y="11770"/>
                  </a:lnTo>
                  <a:lnTo>
                    <a:pt x="356165" y="14878"/>
                  </a:lnTo>
                  <a:lnTo>
                    <a:pt x="343180" y="18113"/>
                  </a:lnTo>
                  <a:lnTo>
                    <a:pt x="329033" y="21437"/>
                  </a:lnTo>
                  <a:lnTo>
                    <a:pt x="313935" y="24821"/>
                  </a:lnTo>
                  <a:lnTo>
                    <a:pt x="298110" y="28251"/>
                  </a:lnTo>
                  <a:lnTo>
                    <a:pt x="281755" y="31877"/>
                  </a:lnTo>
                  <a:lnTo>
                    <a:pt x="265024" y="35997"/>
                  </a:lnTo>
                  <a:lnTo>
                    <a:pt x="248032" y="40734"/>
                  </a:lnTo>
                  <a:lnTo>
                    <a:pt x="230860" y="46053"/>
                  </a:lnTo>
                  <a:lnTo>
                    <a:pt x="213566" y="51847"/>
                  </a:lnTo>
                  <a:lnTo>
                    <a:pt x="196197" y="58001"/>
                  </a:lnTo>
                  <a:lnTo>
                    <a:pt x="179110" y="64251"/>
                  </a:lnTo>
                  <a:lnTo>
                    <a:pt x="162935" y="70213"/>
                  </a:lnTo>
                  <a:lnTo>
                    <a:pt x="147945" y="75706"/>
                  </a:lnTo>
                  <a:lnTo>
                    <a:pt x="134082" y="80885"/>
                  </a:lnTo>
                  <a:lnTo>
                    <a:pt x="121150" y="86129"/>
                  </a:lnTo>
                  <a:lnTo>
                    <a:pt x="108930" y="91655"/>
                  </a:lnTo>
                  <a:lnTo>
                    <a:pt x="97229" y="97352"/>
                  </a:lnTo>
                  <a:lnTo>
                    <a:pt x="85898" y="102876"/>
                  </a:lnTo>
                  <a:lnTo>
                    <a:pt x="74823" y="108043"/>
                  </a:lnTo>
                  <a:lnTo>
                    <a:pt x="63925" y="112988"/>
                  </a:lnTo>
                  <a:lnTo>
                    <a:pt x="53148" y="118067"/>
                  </a:lnTo>
                  <a:lnTo>
                    <a:pt x="42466" y="123475"/>
                  </a:lnTo>
                  <a:lnTo>
                    <a:pt x="32307" y="128943"/>
                  </a:lnTo>
                  <a:lnTo>
                    <a:pt x="22545" y="134359"/>
                  </a:lnTo>
                  <a:lnTo>
                    <a:pt x="12321" y="14020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054086" y="3094595"/>
            <a:ext cx="620775" cy="264941"/>
            <a:chOff x="5054086" y="3094595"/>
            <a:chExt cx="620775" cy="264941"/>
          </a:xfrm>
        </p:grpSpPr>
        <p:sp>
          <p:nvSpPr>
            <p:cNvPr id="81" name="Freeform 80"/>
            <p:cNvSpPr/>
            <p:nvPr/>
          </p:nvSpPr>
          <p:spPr>
            <a:xfrm>
              <a:off x="5054086" y="3105906"/>
              <a:ext cx="273334" cy="253630"/>
            </a:xfrm>
            <a:custGeom>
              <a:avLst/>
              <a:gdLst/>
              <a:ahLst/>
              <a:cxnLst/>
              <a:rect l="0" t="0" r="0" b="0"/>
              <a:pathLst>
                <a:path w="273334" h="253630">
                  <a:moveTo>
                    <a:pt x="10121" y="0"/>
                  </a:moveTo>
                  <a:lnTo>
                    <a:pt x="7255" y="8869"/>
                  </a:lnTo>
                  <a:lnTo>
                    <a:pt x="5112" y="17856"/>
                  </a:lnTo>
                  <a:lnTo>
                    <a:pt x="3509" y="27856"/>
                  </a:lnTo>
                  <a:lnTo>
                    <a:pt x="2329" y="39009"/>
                  </a:lnTo>
                  <a:lnTo>
                    <a:pt x="1480" y="51469"/>
                  </a:lnTo>
                  <a:lnTo>
                    <a:pt x="883" y="65176"/>
                  </a:lnTo>
                  <a:lnTo>
                    <a:pt x="469" y="79766"/>
                  </a:lnTo>
                  <a:lnTo>
                    <a:pt x="184" y="94695"/>
                  </a:lnTo>
                  <a:lnTo>
                    <a:pt x="0" y="109615"/>
                  </a:lnTo>
                  <a:lnTo>
                    <a:pt x="215" y="124223"/>
                  </a:lnTo>
                  <a:lnTo>
                    <a:pt x="1423" y="138185"/>
                  </a:lnTo>
                  <a:lnTo>
                    <a:pt x="3875" y="151380"/>
                  </a:lnTo>
                  <a:lnTo>
                    <a:pt x="7659" y="163545"/>
                  </a:lnTo>
                  <a:lnTo>
                    <a:pt x="12874" y="174198"/>
                  </a:lnTo>
                  <a:lnTo>
                    <a:pt x="19417" y="183204"/>
                  </a:lnTo>
                  <a:lnTo>
                    <a:pt x="26894" y="190252"/>
                  </a:lnTo>
                  <a:lnTo>
                    <a:pt x="34744" y="194714"/>
                  </a:lnTo>
                  <a:lnTo>
                    <a:pt x="42609" y="196481"/>
                  </a:lnTo>
                  <a:lnTo>
                    <a:pt x="50345" y="195567"/>
                  </a:lnTo>
                  <a:lnTo>
                    <a:pt x="57918" y="191846"/>
                  </a:lnTo>
                  <a:lnTo>
                    <a:pt x="65336" y="185530"/>
                  </a:lnTo>
                  <a:lnTo>
                    <a:pt x="72301" y="177071"/>
                  </a:lnTo>
                  <a:lnTo>
                    <a:pt x="78226" y="166969"/>
                  </a:lnTo>
                  <a:lnTo>
                    <a:pt x="82894" y="155694"/>
                  </a:lnTo>
                  <a:lnTo>
                    <a:pt x="86953" y="144781"/>
                  </a:lnTo>
                  <a:lnTo>
                    <a:pt x="91478" y="137904"/>
                  </a:lnTo>
                  <a:lnTo>
                    <a:pt x="96296" y="136977"/>
                  </a:lnTo>
                  <a:lnTo>
                    <a:pt x="100691" y="140193"/>
                  </a:lnTo>
                  <a:lnTo>
                    <a:pt x="104654" y="146160"/>
                  </a:lnTo>
                  <a:lnTo>
                    <a:pt x="108362" y="154243"/>
                  </a:lnTo>
                  <a:lnTo>
                    <a:pt x="111947" y="163982"/>
                  </a:lnTo>
                  <a:lnTo>
                    <a:pt x="115646" y="174649"/>
                  </a:lnTo>
                  <a:lnTo>
                    <a:pt x="119798" y="185290"/>
                  </a:lnTo>
                  <a:lnTo>
                    <a:pt x="124550" y="195380"/>
                  </a:lnTo>
                  <a:lnTo>
                    <a:pt x="129873" y="204785"/>
                  </a:lnTo>
                  <a:lnTo>
                    <a:pt x="135670" y="213565"/>
                  </a:lnTo>
                  <a:lnTo>
                    <a:pt x="141832" y="221838"/>
                  </a:lnTo>
                  <a:lnTo>
                    <a:pt x="148427" y="229566"/>
                  </a:lnTo>
                  <a:lnTo>
                    <a:pt x="155686" y="236545"/>
                  </a:lnTo>
                  <a:lnTo>
                    <a:pt x="163680" y="242717"/>
                  </a:lnTo>
                  <a:lnTo>
                    <a:pt x="172337" y="247847"/>
                  </a:lnTo>
                  <a:lnTo>
                    <a:pt x="181525" y="251463"/>
                  </a:lnTo>
                  <a:lnTo>
                    <a:pt x="191111" y="253438"/>
                  </a:lnTo>
                  <a:lnTo>
                    <a:pt x="200818" y="253629"/>
                  </a:lnTo>
                  <a:lnTo>
                    <a:pt x="210255" y="251711"/>
                  </a:lnTo>
                  <a:lnTo>
                    <a:pt x="219225" y="247711"/>
                  </a:lnTo>
                  <a:lnTo>
                    <a:pt x="227552" y="241772"/>
                  </a:lnTo>
                  <a:lnTo>
                    <a:pt x="234998" y="233974"/>
                  </a:lnTo>
                  <a:lnTo>
                    <a:pt x="241526" y="224546"/>
                  </a:lnTo>
                  <a:lnTo>
                    <a:pt x="247250" y="213811"/>
                  </a:lnTo>
                  <a:lnTo>
                    <a:pt x="252336" y="202090"/>
                  </a:lnTo>
                  <a:lnTo>
                    <a:pt x="256942" y="189654"/>
                  </a:lnTo>
                  <a:lnTo>
                    <a:pt x="261038" y="176711"/>
                  </a:lnTo>
                  <a:lnTo>
                    <a:pt x="264417" y="163418"/>
                  </a:lnTo>
                  <a:lnTo>
                    <a:pt x="267024" y="149883"/>
                  </a:lnTo>
                  <a:lnTo>
                    <a:pt x="268946" y="136183"/>
                  </a:lnTo>
                  <a:lnTo>
                    <a:pt x="270319" y="122373"/>
                  </a:lnTo>
                  <a:lnTo>
                    <a:pt x="271279" y="108487"/>
                  </a:lnTo>
                  <a:lnTo>
                    <a:pt x="271942" y="94552"/>
                  </a:lnTo>
                  <a:lnTo>
                    <a:pt x="272395" y="80582"/>
                  </a:lnTo>
                  <a:lnTo>
                    <a:pt x="272702" y="66608"/>
                  </a:lnTo>
                  <a:lnTo>
                    <a:pt x="272911" y="53243"/>
                  </a:lnTo>
                  <a:lnTo>
                    <a:pt x="273073" y="40367"/>
                  </a:lnTo>
                  <a:lnTo>
                    <a:pt x="273206" y="26849"/>
                  </a:lnTo>
                  <a:lnTo>
                    <a:pt x="273333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74440" y="3094595"/>
              <a:ext cx="300421" cy="254797"/>
            </a:xfrm>
            <a:custGeom>
              <a:avLst/>
              <a:gdLst/>
              <a:ahLst/>
              <a:cxnLst/>
              <a:rect l="0" t="0" r="0" b="0"/>
              <a:pathLst>
                <a:path w="300421" h="254797">
                  <a:moveTo>
                    <a:pt x="37207" y="106068"/>
                  </a:moveTo>
                  <a:lnTo>
                    <a:pt x="48942" y="106068"/>
                  </a:lnTo>
                  <a:lnTo>
                    <a:pt x="60071" y="106068"/>
                  </a:lnTo>
                  <a:lnTo>
                    <a:pt x="71665" y="106059"/>
                  </a:lnTo>
                  <a:lnTo>
                    <a:pt x="83653" y="105713"/>
                  </a:lnTo>
                  <a:lnTo>
                    <a:pt x="95665" y="104417"/>
                  </a:lnTo>
                  <a:lnTo>
                    <a:pt x="107464" y="101910"/>
                  </a:lnTo>
                  <a:lnTo>
                    <a:pt x="118817" y="98259"/>
                  </a:lnTo>
                  <a:lnTo>
                    <a:pt x="129438" y="93666"/>
                  </a:lnTo>
                  <a:lnTo>
                    <a:pt x="139234" y="88345"/>
                  </a:lnTo>
                  <a:lnTo>
                    <a:pt x="147964" y="82163"/>
                  </a:lnTo>
                  <a:lnTo>
                    <a:pt x="155156" y="74657"/>
                  </a:lnTo>
                  <a:lnTo>
                    <a:pt x="160689" y="65691"/>
                  </a:lnTo>
                  <a:lnTo>
                    <a:pt x="164422" y="55739"/>
                  </a:lnTo>
                  <a:lnTo>
                    <a:pt x="166037" y="45675"/>
                  </a:lnTo>
                  <a:lnTo>
                    <a:pt x="165562" y="36023"/>
                  </a:lnTo>
                  <a:lnTo>
                    <a:pt x="163144" y="27105"/>
                  </a:lnTo>
                  <a:lnTo>
                    <a:pt x="158862" y="19194"/>
                  </a:lnTo>
                  <a:lnTo>
                    <a:pt x="152944" y="12332"/>
                  </a:lnTo>
                  <a:lnTo>
                    <a:pt x="145549" y="6708"/>
                  </a:lnTo>
                  <a:lnTo>
                    <a:pt x="136691" y="2745"/>
                  </a:lnTo>
                  <a:lnTo>
                    <a:pt x="126522" y="526"/>
                  </a:lnTo>
                  <a:lnTo>
                    <a:pt x="115610" y="0"/>
                  </a:lnTo>
                  <a:lnTo>
                    <a:pt x="104827" y="1158"/>
                  </a:lnTo>
                  <a:lnTo>
                    <a:pt x="94652" y="3825"/>
                  </a:lnTo>
                  <a:lnTo>
                    <a:pt x="85196" y="7715"/>
                  </a:lnTo>
                  <a:lnTo>
                    <a:pt x="76384" y="12534"/>
                  </a:lnTo>
                  <a:lnTo>
                    <a:pt x="68081" y="18031"/>
                  </a:lnTo>
                  <a:lnTo>
                    <a:pt x="59995" y="24007"/>
                  </a:lnTo>
                  <a:lnTo>
                    <a:pt x="51711" y="30317"/>
                  </a:lnTo>
                  <a:lnTo>
                    <a:pt x="43027" y="36861"/>
                  </a:lnTo>
                  <a:lnTo>
                    <a:pt x="34243" y="43730"/>
                  </a:lnTo>
                  <a:lnTo>
                    <a:pt x="26031" y="51180"/>
                  </a:lnTo>
                  <a:lnTo>
                    <a:pt x="18737" y="59312"/>
                  </a:lnTo>
                  <a:lnTo>
                    <a:pt x="12537" y="68232"/>
                  </a:lnTo>
                  <a:lnTo>
                    <a:pt x="7597" y="78130"/>
                  </a:lnTo>
                  <a:lnTo>
                    <a:pt x="3875" y="89015"/>
                  </a:lnTo>
                  <a:lnTo>
                    <a:pt x="1341" y="100749"/>
                  </a:lnTo>
                  <a:lnTo>
                    <a:pt x="74" y="113149"/>
                  </a:lnTo>
                  <a:lnTo>
                    <a:pt x="0" y="126041"/>
                  </a:lnTo>
                  <a:lnTo>
                    <a:pt x="1084" y="139120"/>
                  </a:lnTo>
                  <a:lnTo>
                    <a:pt x="3406" y="151973"/>
                  </a:lnTo>
                  <a:lnTo>
                    <a:pt x="6892" y="164390"/>
                  </a:lnTo>
                  <a:lnTo>
                    <a:pt x="11352" y="176185"/>
                  </a:lnTo>
                  <a:lnTo>
                    <a:pt x="16562" y="187113"/>
                  </a:lnTo>
                  <a:lnTo>
                    <a:pt x="22333" y="197131"/>
                  </a:lnTo>
                  <a:lnTo>
                    <a:pt x="28834" y="206351"/>
                  </a:lnTo>
                  <a:lnTo>
                    <a:pt x="36561" y="214938"/>
                  </a:lnTo>
                  <a:lnTo>
                    <a:pt x="45689" y="223048"/>
                  </a:lnTo>
                  <a:lnTo>
                    <a:pt x="56090" y="230650"/>
                  </a:lnTo>
                  <a:lnTo>
                    <a:pt x="67522" y="237536"/>
                  </a:lnTo>
                  <a:lnTo>
                    <a:pt x="79737" y="243643"/>
                  </a:lnTo>
                  <a:lnTo>
                    <a:pt x="92684" y="248727"/>
                  </a:lnTo>
                  <a:lnTo>
                    <a:pt x="106506" y="252311"/>
                  </a:lnTo>
                  <a:lnTo>
                    <a:pt x="121210" y="254275"/>
                  </a:lnTo>
                  <a:lnTo>
                    <a:pt x="136677" y="254796"/>
                  </a:lnTo>
                  <a:lnTo>
                    <a:pt x="152745" y="254165"/>
                  </a:lnTo>
                  <a:lnTo>
                    <a:pt x="169250" y="252670"/>
                  </a:lnTo>
                  <a:lnTo>
                    <a:pt x="185741" y="250550"/>
                  </a:lnTo>
                  <a:lnTo>
                    <a:pt x="201506" y="247990"/>
                  </a:lnTo>
                  <a:lnTo>
                    <a:pt x="216217" y="245126"/>
                  </a:lnTo>
                  <a:lnTo>
                    <a:pt x="229892" y="242052"/>
                  </a:lnTo>
                  <a:lnTo>
                    <a:pt x="242697" y="238835"/>
                  </a:lnTo>
                  <a:lnTo>
                    <a:pt x="254818" y="235526"/>
                  </a:lnTo>
                  <a:lnTo>
                    <a:pt x="265982" y="232310"/>
                  </a:lnTo>
                  <a:lnTo>
                    <a:pt x="276545" y="229188"/>
                  </a:lnTo>
                  <a:lnTo>
                    <a:pt x="287438" y="225886"/>
                  </a:lnTo>
                  <a:lnTo>
                    <a:pt x="300420" y="2218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2895336" y="3927129"/>
            <a:ext cx="694882" cy="463255"/>
            <a:chOff x="2895336" y="3927129"/>
            <a:chExt cx="694882" cy="463255"/>
          </a:xfrm>
        </p:grpSpPr>
        <p:sp>
          <p:nvSpPr>
            <p:cNvPr id="84" name="Freeform 83"/>
            <p:cNvSpPr/>
            <p:nvPr/>
          </p:nvSpPr>
          <p:spPr>
            <a:xfrm>
              <a:off x="2916393" y="3927129"/>
              <a:ext cx="94758" cy="147400"/>
            </a:xfrm>
            <a:custGeom>
              <a:avLst/>
              <a:gdLst/>
              <a:ahLst/>
              <a:cxnLst/>
              <a:rect l="0" t="0" r="0" b="0"/>
              <a:pathLst>
                <a:path w="94758" h="147400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20" y="25847"/>
                  </a:lnTo>
                  <a:lnTo>
                    <a:pt x="15520" y="34968"/>
                  </a:lnTo>
                  <a:lnTo>
                    <a:pt x="21001" y="44463"/>
                  </a:lnTo>
                  <a:lnTo>
                    <a:pt x="26932" y="54255"/>
                  </a:lnTo>
                  <a:lnTo>
                    <a:pt x="33193" y="64269"/>
                  </a:lnTo>
                  <a:lnTo>
                    <a:pt x="39692" y="74443"/>
                  </a:lnTo>
                  <a:lnTo>
                    <a:pt x="46356" y="84725"/>
                  </a:lnTo>
                  <a:lnTo>
                    <a:pt x="53135" y="94916"/>
                  </a:lnTo>
                  <a:lnTo>
                    <a:pt x="59992" y="104685"/>
                  </a:lnTo>
                  <a:lnTo>
                    <a:pt x="66892" y="113877"/>
                  </a:lnTo>
                  <a:lnTo>
                    <a:pt x="73517" y="122212"/>
                  </a:lnTo>
                  <a:lnTo>
                    <a:pt x="79909" y="130021"/>
                  </a:lnTo>
                  <a:lnTo>
                    <a:pt x="86632" y="137988"/>
                  </a:lnTo>
                  <a:lnTo>
                    <a:pt x="947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95336" y="3937658"/>
              <a:ext cx="263214" cy="452726"/>
            </a:xfrm>
            <a:custGeom>
              <a:avLst/>
              <a:gdLst/>
              <a:ahLst/>
              <a:cxnLst/>
              <a:rect l="0" t="0" r="0" b="0"/>
              <a:pathLst>
                <a:path w="263214" h="452726">
                  <a:moveTo>
                    <a:pt x="263213" y="0"/>
                  </a:moveTo>
                  <a:lnTo>
                    <a:pt x="257412" y="8801"/>
                  </a:lnTo>
                  <a:lnTo>
                    <a:pt x="252488" y="17148"/>
                  </a:lnTo>
                  <a:lnTo>
                    <a:pt x="247981" y="25851"/>
                  </a:lnTo>
                  <a:lnTo>
                    <a:pt x="243587" y="35145"/>
                  </a:lnTo>
                  <a:lnTo>
                    <a:pt x="238925" y="45288"/>
                  </a:lnTo>
                  <a:lnTo>
                    <a:pt x="233810" y="56324"/>
                  </a:lnTo>
                  <a:lnTo>
                    <a:pt x="228233" y="67818"/>
                  </a:lnTo>
                  <a:lnTo>
                    <a:pt x="222261" y="78992"/>
                  </a:lnTo>
                  <a:lnTo>
                    <a:pt x="215978" y="89441"/>
                  </a:lnTo>
                  <a:lnTo>
                    <a:pt x="209301" y="99591"/>
                  </a:lnTo>
                  <a:lnTo>
                    <a:pt x="201988" y="110465"/>
                  </a:lnTo>
                  <a:lnTo>
                    <a:pt x="193956" y="122596"/>
                  </a:lnTo>
                  <a:lnTo>
                    <a:pt x="185275" y="135865"/>
                  </a:lnTo>
                  <a:lnTo>
                    <a:pt x="176070" y="149777"/>
                  </a:lnTo>
                  <a:lnTo>
                    <a:pt x="166478" y="163950"/>
                  </a:lnTo>
                  <a:lnTo>
                    <a:pt x="156936" y="178026"/>
                  </a:lnTo>
                  <a:lnTo>
                    <a:pt x="148142" y="191617"/>
                  </a:lnTo>
                  <a:lnTo>
                    <a:pt x="140413" y="204566"/>
                  </a:lnTo>
                  <a:lnTo>
                    <a:pt x="133564" y="216902"/>
                  </a:lnTo>
                  <a:lnTo>
                    <a:pt x="127115" y="228734"/>
                  </a:lnTo>
                  <a:lnTo>
                    <a:pt x="120737" y="240180"/>
                  </a:lnTo>
                  <a:lnTo>
                    <a:pt x="114280" y="251344"/>
                  </a:lnTo>
                  <a:lnTo>
                    <a:pt x="107705" y="262308"/>
                  </a:lnTo>
                  <a:lnTo>
                    <a:pt x="101020" y="273132"/>
                  </a:lnTo>
                  <a:lnTo>
                    <a:pt x="94411" y="283860"/>
                  </a:lnTo>
                  <a:lnTo>
                    <a:pt x="88207" y="294524"/>
                  </a:lnTo>
                  <a:lnTo>
                    <a:pt x="82551" y="305138"/>
                  </a:lnTo>
                  <a:lnTo>
                    <a:pt x="77264" y="315555"/>
                  </a:lnTo>
                  <a:lnTo>
                    <a:pt x="71947" y="325475"/>
                  </a:lnTo>
                  <a:lnTo>
                    <a:pt x="66371" y="334783"/>
                  </a:lnTo>
                  <a:lnTo>
                    <a:pt x="60642" y="343677"/>
                  </a:lnTo>
                  <a:lnTo>
                    <a:pt x="55096" y="352569"/>
                  </a:lnTo>
                  <a:lnTo>
                    <a:pt x="49915" y="361707"/>
                  </a:lnTo>
                  <a:lnTo>
                    <a:pt x="44960" y="371321"/>
                  </a:lnTo>
                  <a:lnTo>
                    <a:pt x="39874" y="381694"/>
                  </a:lnTo>
                  <a:lnTo>
                    <a:pt x="34457" y="392886"/>
                  </a:lnTo>
                  <a:lnTo>
                    <a:pt x="28785" y="404392"/>
                  </a:lnTo>
                  <a:lnTo>
                    <a:pt x="22465" y="416472"/>
                  </a:lnTo>
                  <a:lnTo>
                    <a:pt x="13821" y="43130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174843" y="4007763"/>
              <a:ext cx="155575" cy="185879"/>
            </a:xfrm>
            <a:custGeom>
              <a:avLst/>
              <a:gdLst/>
              <a:ahLst/>
              <a:cxnLst/>
              <a:rect l="0" t="0" r="0" b="0"/>
              <a:pathLst>
                <a:path w="155575" h="185879">
                  <a:moveTo>
                    <a:pt x="88991" y="3594"/>
                  </a:moveTo>
                  <a:lnTo>
                    <a:pt x="80257" y="861"/>
                  </a:lnTo>
                  <a:lnTo>
                    <a:pt x="72550" y="0"/>
                  </a:lnTo>
                  <a:lnTo>
                    <a:pt x="65148" y="995"/>
                  </a:lnTo>
                  <a:lnTo>
                    <a:pt x="57887" y="3706"/>
                  </a:lnTo>
                  <a:lnTo>
                    <a:pt x="50708" y="8139"/>
                  </a:lnTo>
                  <a:lnTo>
                    <a:pt x="43583" y="14128"/>
                  </a:lnTo>
                  <a:lnTo>
                    <a:pt x="36492" y="21386"/>
                  </a:lnTo>
                  <a:lnTo>
                    <a:pt x="29426" y="29613"/>
                  </a:lnTo>
                  <a:lnTo>
                    <a:pt x="22384" y="38550"/>
                  </a:lnTo>
                  <a:lnTo>
                    <a:pt x="15689" y="48159"/>
                  </a:lnTo>
                  <a:lnTo>
                    <a:pt x="9953" y="58592"/>
                  </a:lnTo>
                  <a:lnTo>
                    <a:pt x="5435" y="69876"/>
                  </a:lnTo>
                  <a:lnTo>
                    <a:pt x="2234" y="82064"/>
                  </a:lnTo>
                  <a:lnTo>
                    <a:pt x="451" y="95310"/>
                  </a:lnTo>
                  <a:lnTo>
                    <a:pt x="0" y="109581"/>
                  </a:lnTo>
                  <a:lnTo>
                    <a:pt x="814" y="124233"/>
                  </a:lnTo>
                  <a:lnTo>
                    <a:pt x="2947" y="138149"/>
                  </a:lnTo>
                  <a:lnTo>
                    <a:pt x="6314" y="150753"/>
                  </a:lnTo>
                  <a:lnTo>
                    <a:pt x="11030" y="161670"/>
                  </a:lnTo>
                  <a:lnTo>
                    <a:pt x="17477" y="170480"/>
                  </a:lnTo>
                  <a:lnTo>
                    <a:pt x="25700" y="177176"/>
                  </a:lnTo>
                  <a:lnTo>
                    <a:pt x="35306" y="181893"/>
                  </a:lnTo>
                  <a:lnTo>
                    <a:pt x="45664" y="184716"/>
                  </a:lnTo>
                  <a:lnTo>
                    <a:pt x="56327" y="185878"/>
                  </a:lnTo>
                  <a:lnTo>
                    <a:pt x="66908" y="185544"/>
                  </a:lnTo>
                  <a:lnTo>
                    <a:pt x="77005" y="183735"/>
                  </a:lnTo>
                  <a:lnTo>
                    <a:pt x="86458" y="180595"/>
                  </a:lnTo>
                  <a:lnTo>
                    <a:pt x="95297" y="176371"/>
                  </a:lnTo>
                  <a:lnTo>
                    <a:pt x="103627" y="171319"/>
                  </a:lnTo>
                  <a:lnTo>
                    <a:pt x="111569" y="165659"/>
                  </a:lnTo>
                  <a:lnTo>
                    <a:pt x="119227" y="159401"/>
                  </a:lnTo>
                  <a:lnTo>
                    <a:pt x="126684" y="152369"/>
                  </a:lnTo>
                  <a:lnTo>
                    <a:pt x="133992" y="144522"/>
                  </a:lnTo>
                  <a:lnTo>
                    <a:pt x="140867" y="135795"/>
                  </a:lnTo>
                  <a:lnTo>
                    <a:pt x="146725" y="126026"/>
                  </a:lnTo>
                  <a:lnTo>
                    <a:pt x="151320" y="115233"/>
                  </a:lnTo>
                  <a:lnTo>
                    <a:pt x="154403" y="103730"/>
                  </a:lnTo>
                  <a:lnTo>
                    <a:pt x="155574" y="92016"/>
                  </a:lnTo>
                  <a:lnTo>
                    <a:pt x="154801" y="80409"/>
                  </a:lnTo>
                  <a:lnTo>
                    <a:pt x="152278" y="69278"/>
                  </a:lnTo>
                  <a:lnTo>
                    <a:pt x="147776" y="57940"/>
                  </a:lnTo>
                  <a:lnTo>
                    <a:pt x="138665" y="44285"/>
                  </a:lnTo>
                  <a:lnTo>
                    <a:pt x="120576" y="246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386773" y="3948186"/>
              <a:ext cx="203445" cy="240384"/>
            </a:xfrm>
            <a:custGeom>
              <a:avLst/>
              <a:gdLst/>
              <a:ahLst/>
              <a:cxnLst/>
              <a:rect l="0" t="0" r="0" b="0"/>
              <a:pathLst>
                <a:path w="203445" h="240384">
                  <a:moveTo>
                    <a:pt x="13931" y="0"/>
                  </a:moveTo>
                  <a:lnTo>
                    <a:pt x="10997" y="8801"/>
                  </a:lnTo>
                  <a:lnTo>
                    <a:pt x="8215" y="17148"/>
                  </a:lnTo>
                  <a:lnTo>
                    <a:pt x="5325" y="25852"/>
                  </a:lnTo>
                  <a:lnTo>
                    <a:pt x="2630" y="35145"/>
                  </a:lnTo>
                  <a:lnTo>
                    <a:pt x="762" y="45288"/>
                  </a:lnTo>
                  <a:lnTo>
                    <a:pt x="0" y="56333"/>
                  </a:lnTo>
                  <a:lnTo>
                    <a:pt x="140" y="68173"/>
                  </a:lnTo>
                  <a:lnTo>
                    <a:pt x="694" y="80644"/>
                  </a:lnTo>
                  <a:lnTo>
                    <a:pt x="1328" y="93582"/>
                  </a:lnTo>
                  <a:lnTo>
                    <a:pt x="2057" y="106691"/>
                  </a:lnTo>
                  <a:lnTo>
                    <a:pt x="3146" y="119565"/>
                  </a:lnTo>
                  <a:lnTo>
                    <a:pt x="4726" y="132000"/>
                  </a:lnTo>
                  <a:lnTo>
                    <a:pt x="6787" y="143976"/>
                  </a:lnTo>
                  <a:lnTo>
                    <a:pt x="9249" y="155558"/>
                  </a:lnTo>
                  <a:lnTo>
                    <a:pt x="12024" y="166829"/>
                  </a:lnTo>
                  <a:lnTo>
                    <a:pt x="15194" y="177704"/>
                  </a:lnTo>
                  <a:lnTo>
                    <a:pt x="18999" y="187942"/>
                  </a:lnTo>
                  <a:lnTo>
                    <a:pt x="23527" y="197460"/>
                  </a:lnTo>
                  <a:lnTo>
                    <a:pt x="28873" y="206328"/>
                  </a:lnTo>
                  <a:lnTo>
                    <a:pt x="35218" y="214672"/>
                  </a:lnTo>
                  <a:lnTo>
                    <a:pt x="42563" y="222605"/>
                  </a:lnTo>
                  <a:lnTo>
                    <a:pt x="50768" y="229747"/>
                  </a:lnTo>
                  <a:lnTo>
                    <a:pt x="59645" y="235259"/>
                  </a:lnTo>
                  <a:lnTo>
                    <a:pt x="69023" y="238812"/>
                  </a:lnTo>
                  <a:lnTo>
                    <a:pt x="78759" y="240383"/>
                  </a:lnTo>
                  <a:lnTo>
                    <a:pt x="88747" y="239999"/>
                  </a:lnTo>
                  <a:lnTo>
                    <a:pt x="98905" y="237888"/>
                  </a:lnTo>
                  <a:lnTo>
                    <a:pt x="109013" y="234388"/>
                  </a:lnTo>
                  <a:lnTo>
                    <a:pt x="118727" y="229837"/>
                  </a:lnTo>
                  <a:lnTo>
                    <a:pt x="127891" y="224521"/>
                  </a:lnTo>
                  <a:lnTo>
                    <a:pt x="136519" y="218497"/>
                  </a:lnTo>
                  <a:lnTo>
                    <a:pt x="144701" y="211623"/>
                  </a:lnTo>
                  <a:lnTo>
                    <a:pt x="152536" y="203888"/>
                  </a:lnTo>
                  <a:lnTo>
                    <a:pt x="159951" y="195404"/>
                  </a:lnTo>
                  <a:lnTo>
                    <a:pt x="166712" y="186331"/>
                  </a:lnTo>
                  <a:lnTo>
                    <a:pt x="172743" y="176814"/>
                  </a:lnTo>
                  <a:lnTo>
                    <a:pt x="178116" y="166813"/>
                  </a:lnTo>
                  <a:lnTo>
                    <a:pt x="182959" y="156114"/>
                  </a:lnTo>
                  <a:lnTo>
                    <a:pt x="187399" y="144652"/>
                  </a:lnTo>
                  <a:lnTo>
                    <a:pt x="191381" y="132343"/>
                  </a:lnTo>
                  <a:lnTo>
                    <a:pt x="194684" y="119018"/>
                  </a:lnTo>
                  <a:lnTo>
                    <a:pt x="197241" y="104687"/>
                  </a:lnTo>
                  <a:lnTo>
                    <a:pt x="199131" y="89684"/>
                  </a:lnTo>
                  <a:lnTo>
                    <a:pt x="200687" y="72775"/>
                  </a:lnTo>
                  <a:lnTo>
                    <a:pt x="202047" y="49121"/>
                  </a:lnTo>
                  <a:lnTo>
                    <a:pt x="20344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832580" y="3948186"/>
            <a:ext cx="638462" cy="494841"/>
            <a:chOff x="4832580" y="3948186"/>
            <a:chExt cx="638462" cy="494841"/>
          </a:xfrm>
        </p:grpSpPr>
        <p:sp>
          <p:nvSpPr>
            <p:cNvPr id="89" name="Freeform 88"/>
            <p:cNvSpPr/>
            <p:nvPr/>
          </p:nvSpPr>
          <p:spPr>
            <a:xfrm>
              <a:off x="4874694" y="3958715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19" y="34790"/>
                  </a:lnTo>
                  <a:lnTo>
                    <a:pt x="21000" y="43637"/>
                  </a:lnTo>
                  <a:lnTo>
                    <a:pt x="26932" y="52176"/>
                  </a:lnTo>
                  <a:lnTo>
                    <a:pt x="33193" y="60364"/>
                  </a:lnTo>
                  <a:lnTo>
                    <a:pt x="39691" y="68241"/>
                  </a:lnTo>
                  <a:lnTo>
                    <a:pt x="46356" y="75876"/>
                  </a:lnTo>
                  <a:lnTo>
                    <a:pt x="53134" y="83495"/>
                  </a:lnTo>
                  <a:lnTo>
                    <a:pt x="59991" y="91457"/>
                  </a:lnTo>
                  <a:lnTo>
                    <a:pt x="66901" y="99930"/>
                  </a:lnTo>
                  <a:lnTo>
                    <a:pt x="73846" y="108911"/>
                  </a:lnTo>
                  <a:lnTo>
                    <a:pt x="80817" y="118318"/>
                  </a:lnTo>
                  <a:lnTo>
                    <a:pt x="87794" y="128040"/>
                  </a:lnTo>
                  <a:lnTo>
                    <a:pt x="94470" y="137537"/>
                  </a:lnTo>
                  <a:lnTo>
                    <a:pt x="100903" y="146774"/>
                  </a:lnTo>
                  <a:lnTo>
                    <a:pt x="107658" y="156561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832580" y="3948186"/>
              <a:ext cx="263213" cy="494841"/>
            </a:xfrm>
            <a:custGeom>
              <a:avLst/>
              <a:gdLst/>
              <a:ahLst/>
              <a:cxnLst/>
              <a:rect l="0" t="0" r="0" b="0"/>
              <a:pathLst>
                <a:path w="263213" h="494841">
                  <a:moveTo>
                    <a:pt x="263212" y="0"/>
                  </a:moveTo>
                  <a:lnTo>
                    <a:pt x="257412" y="5935"/>
                  </a:lnTo>
                  <a:lnTo>
                    <a:pt x="252487" y="12139"/>
                  </a:lnTo>
                  <a:lnTo>
                    <a:pt x="247980" y="19231"/>
                  </a:lnTo>
                  <a:lnTo>
                    <a:pt x="243587" y="26998"/>
                  </a:lnTo>
                  <a:lnTo>
                    <a:pt x="238925" y="34996"/>
                  </a:lnTo>
                  <a:lnTo>
                    <a:pt x="233810" y="42947"/>
                  </a:lnTo>
                  <a:lnTo>
                    <a:pt x="228232" y="51066"/>
                  </a:lnTo>
                  <a:lnTo>
                    <a:pt x="222260" y="59956"/>
                  </a:lnTo>
                  <a:lnTo>
                    <a:pt x="215982" y="69891"/>
                  </a:lnTo>
                  <a:lnTo>
                    <a:pt x="209478" y="80511"/>
                  </a:lnTo>
                  <a:lnTo>
                    <a:pt x="202813" y="91032"/>
                  </a:lnTo>
                  <a:lnTo>
                    <a:pt x="196035" y="101003"/>
                  </a:lnTo>
                  <a:lnTo>
                    <a:pt x="189180" y="110477"/>
                  </a:lnTo>
                  <a:lnTo>
                    <a:pt x="182270" y="119825"/>
                  </a:lnTo>
                  <a:lnTo>
                    <a:pt x="175321" y="129306"/>
                  </a:lnTo>
                  <a:lnTo>
                    <a:pt x="168179" y="139336"/>
                  </a:lnTo>
                  <a:lnTo>
                    <a:pt x="160545" y="150528"/>
                  </a:lnTo>
                  <a:lnTo>
                    <a:pt x="152303" y="163095"/>
                  </a:lnTo>
                  <a:lnTo>
                    <a:pt x="143819" y="176606"/>
                  </a:lnTo>
                  <a:lnTo>
                    <a:pt x="135810" y="190208"/>
                  </a:lnTo>
                  <a:lnTo>
                    <a:pt x="128644" y="203388"/>
                  </a:lnTo>
                  <a:lnTo>
                    <a:pt x="122189" y="215998"/>
                  </a:lnTo>
                  <a:lnTo>
                    <a:pt x="116014" y="228072"/>
                  </a:lnTo>
                  <a:lnTo>
                    <a:pt x="109826" y="239709"/>
                  </a:lnTo>
                  <a:lnTo>
                    <a:pt x="103669" y="251015"/>
                  </a:lnTo>
                  <a:lnTo>
                    <a:pt x="97828" y="262081"/>
                  </a:lnTo>
                  <a:lnTo>
                    <a:pt x="92449" y="272978"/>
                  </a:lnTo>
                  <a:lnTo>
                    <a:pt x="87532" y="283756"/>
                  </a:lnTo>
                  <a:lnTo>
                    <a:pt x="83001" y="294454"/>
                  </a:lnTo>
                  <a:lnTo>
                    <a:pt x="78766" y="305096"/>
                  </a:lnTo>
                  <a:lnTo>
                    <a:pt x="74583" y="315701"/>
                  </a:lnTo>
                  <a:lnTo>
                    <a:pt x="70081" y="326280"/>
                  </a:lnTo>
                  <a:lnTo>
                    <a:pt x="65089" y="336843"/>
                  </a:lnTo>
                  <a:lnTo>
                    <a:pt x="59768" y="347394"/>
                  </a:lnTo>
                  <a:lnTo>
                    <a:pt x="54504" y="357938"/>
                  </a:lnTo>
                  <a:lnTo>
                    <a:pt x="49519" y="368477"/>
                  </a:lnTo>
                  <a:lnTo>
                    <a:pt x="44869" y="379012"/>
                  </a:lnTo>
                  <a:lnTo>
                    <a:pt x="40519" y="389545"/>
                  </a:lnTo>
                  <a:lnTo>
                    <a:pt x="36410" y="400081"/>
                  </a:lnTo>
                  <a:lnTo>
                    <a:pt x="32481" y="410785"/>
                  </a:lnTo>
                  <a:lnTo>
                    <a:pt x="28682" y="421963"/>
                  </a:lnTo>
                  <a:lnTo>
                    <a:pt x="24975" y="433732"/>
                  </a:lnTo>
                  <a:lnTo>
                    <a:pt x="21290" y="445642"/>
                  </a:lnTo>
                  <a:lnTo>
                    <a:pt x="17059" y="458046"/>
                  </a:lnTo>
                  <a:lnTo>
                    <a:pt x="10790" y="473152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83022" y="3969243"/>
              <a:ext cx="155513" cy="197867"/>
            </a:xfrm>
            <a:custGeom>
              <a:avLst/>
              <a:gdLst/>
              <a:ahLst/>
              <a:cxnLst/>
              <a:rect l="0" t="0" r="0" b="0"/>
              <a:pathLst>
                <a:path w="155513" h="197867">
                  <a:moveTo>
                    <a:pt x="128584" y="0"/>
                  </a:moveTo>
                  <a:lnTo>
                    <a:pt x="116916" y="134"/>
                  </a:lnTo>
                  <a:lnTo>
                    <a:pt x="106427" y="1415"/>
                  </a:lnTo>
                  <a:lnTo>
                    <a:pt x="96130" y="4008"/>
                  </a:lnTo>
                  <a:lnTo>
                    <a:pt x="86001" y="7727"/>
                  </a:lnTo>
                  <a:lnTo>
                    <a:pt x="76306" y="12360"/>
                  </a:lnTo>
                  <a:lnTo>
                    <a:pt x="67170" y="17693"/>
                  </a:lnTo>
                  <a:lnTo>
                    <a:pt x="58567" y="23541"/>
                  </a:lnTo>
                  <a:lnTo>
                    <a:pt x="50406" y="29755"/>
                  </a:lnTo>
                  <a:lnTo>
                    <a:pt x="42586" y="36230"/>
                  </a:lnTo>
                  <a:lnTo>
                    <a:pt x="35182" y="43051"/>
                  </a:lnTo>
                  <a:lnTo>
                    <a:pt x="28430" y="50468"/>
                  </a:lnTo>
                  <a:lnTo>
                    <a:pt x="22404" y="58571"/>
                  </a:lnTo>
                  <a:lnTo>
                    <a:pt x="17034" y="67303"/>
                  </a:lnTo>
                  <a:lnTo>
                    <a:pt x="12193" y="76543"/>
                  </a:lnTo>
                  <a:lnTo>
                    <a:pt x="7759" y="86172"/>
                  </a:lnTo>
                  <a:lnTo>
                    <a:pt x="3951" y="96249"/>
                  </a:lnTo>
                  <a:lnTo>
                    <a:pt x="1298" y="106998"/>
                  </a:lnTo>
                  <a:lnTo>
                    <a:pt x="0" y="118480"/>
                  </a:lnTo>
                  <a:lnTo>
                    <a:pt x="112" y="130292"/>
                  </a:lnTo>
                  <a:lnTo>
                    <a:pt x="1708" y="141689"/>
                  </a:lnTo>
                  <a:lnTo>
                    <a:pt x="4677" y="152278"/>
                  </a:lnTo>
                  <a:lnTo>
                    <a:pt x="8941" y="162014"/>
                  </a:lnTo>
                  <a:lnTo>
                    <a:pt x="14544" y="171014"/>
                  </a:lnTo>
                  <a:lnTo>
                    <a:pt x="21389" y="179424"/>
                  </a:lnTo>
                  <a:lnTo>
                    <a:pt x="29425" y="186903"/>
                  </a:lnTo>
                  <a:lnTo>
                    <a:pt x="38720" y="192650"/>
                  </a:lnTo>
                  <a:lnTo>
                    <a:pt x="49192" y="196358"/>
                  </a:lnTo>
                  <a:lnTo>
                    <a:pt x="60477" y="197866"/>
                  </a:lnTo>
                  <a:lnTo>
                    <a:pt x="72044" y="196908"/>
                  </a:lnTo>
                  <a:lnTo>
                    <a:pt x="83558" y="193594"/>
                  </a:lnTo>
                  <a:lnTo>
                    <a:pt x="94729" y="188301"/>
                  </a:lnTo>
                  <a:lnTo>
                    <a:pt x="105230" y="181477"/>
                  </a:lnTo>
                  <a:lnTo>
                    <a:pt x="114953" y="173520"/>
                  </a:lnTo>
                  <a:lnTo>
                    <a:pt x="123804" y="164588"/>
                  </a:lnTo>
                  <a:lnTo>
                    <a:pt x="131612" y="154617"/>
                  </a:lnTo>
                  <a:lnTo>
                    <a:pt x="138380" y="143651"/>
                  </a:lnTo>
                  <a:lnTo>
                    <a:pt x="144096" y="131848"/>
                  </a:lnTo>
                  <a:lnTo>
                    <a:pt x="148646" y="119392"/>
                  </a:lnTo>
                  <a:lnTo>
                    <a:pt x="152075" y="106460"/>
                  </a:lnTo>
                  <a:lnTo>
                    <a:pt x="154395" y="93353"/>
                  </a:lnTo>
                  <a:lnTo>
                    <a:pt x="155512" y="80479"/>
                  </a:lnTo>
                  <a:lnTo>
                    <a:pt x="155478" y="68049"/>
                  </a:lnTo>
                  <a:lnTo>
                    <a:pt x="154150" y="56245"/>
                  </a:lnTo>
                  <a:lnTo>
                    <a:pt x="151132" y="45310"/>
                  </a:lnTo>
                  <a:lnTo>
                    <a:pt x="146372" y="35302"/>
                  </a:lnTo>
                  <a:lnTo>
                    <a:pt x="140556" y="26597"/>
                  </a:lnTo>
                  <a:lnTo>
                    <a:pt x="134353" y="19236"/>
                  </a:lnTo>
                  <a:lnTo>
                    <a:pt x="127219" y="13689"/>
                  </a:lnTo>
                  <a:lnTo>
                    <a:pt x="118055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06887" y="3948186"/>
              <a:ext cx="164155" cy="250568"/>
            </a:xfrm>
            <a:custGeom>
              <a:avLst/>
              <a:gdLst/>
              <a:ahLst/>
              <a:cxnLst/>
              <a:rect l="0" t="0" r="0" b="0"/>
              <a:pathLst>
                <a:path w="164155" h="250568">
                  <a:moveTo>
                    <a:pt x="20532" y="21057"/>
                  </a:moveTo>
                  <a:lnTo>
                    <a:pt x="17599" y="29926"/>
                  </a:lnTo>
                  <a:lnTo>
                    <a:pt x="14816" y="38912"/>
                  </a:lnTo>
                  <a:lnTo>
                    <a:pt x="11921" y="48908"/>
                  </a:lnTo>
                  <a:lnTo>
                    <a:pt x="9054" y="59888"/>
                  </a:lnTo>
                  <a:lnTo>
                    <a:pt x="6537" y="71700"/>
                  </a:lnTo>
                  <a:lnTo>
                    <a:pt x="4527" y="84158"/>
                  </a:lnTo>
                  <a:lnTo>
                    <a:pt x="3014" y="97096"/>
                  </a:lnTo>
                  <a:lnTo>
                    <a:pt x="1919" y="110377"/>
                  </a:lnTo>
                  <a:lnTo>
                    <a:pt x="1146" y="123899"/>
                  </a:lnTo>
                  <a:lnTo>
                    <a:pt x="609" y="137587"/>
                  </a:lnTo>
                  <a:lnTo>
                    <a:pt x="242" y="151389"/>
                  </a:lnTo>
                  <a:lnTo>
                    <a:pt x="0" y="165259"/>
                  </a:lnTo>
                  <a:lnTo>
                    <a:pt x="176" y="178845"/>
                  </a:lnTo>
                  <a:lnTo>
                    <a:pt x="1359" y="191515"/>
                  </a:lnTo>
                  <a:lnTo>
                    <a:pt x="3793" y="202998"/>
                  </a:lnTo>
                  <a:lnTo>
                    <a:pt x="7565" y="213354"/>
                  </a:lnTo>
                  <a:lnTo>
                    <a:pt x="12772" y="222778"/>
                  </a:lnTo>
                  <a:lnTo>
                    <a:pt x="19315" y="231475"/>
                  </a:lnTo>
                  <a:lnTo>
                    <a:pt x="26961" y="239149"/>
                  </a:lnTo>
                  <a:lnTo>
                    <a:pt x="35456" y="245027"/>
                  </a:lnTo>
                  <a:lnTo>
                    <a:pt x="44569" y="248828"/>
                  </a:lnTo>
                  <a:lnTo>
                    <a:pt x="53957" y="250567"/>
                  </a:lnTo>
                  <a:lnTo>
                    <a:pt x="63178" y="250297"/>
                  </a:lnTo>
                  <a:lnTo>
                    <a:pt x="72007" y="248262"/>
                  </a:lnTo>
                  <a:lnTo>
                    <a:pt x="80410" y="244813"/>
                  </a:lnTo>
                  <a:lnTo>
                    <a:pt x="88439" y="240297"/>
                  </a:lnTo>
                  <a:lnTo>
                    <a:pt x="96177" y="235008"/>
                  </a:lnTo>
                  <a:lnTo>
                    <a:pt x="103695" y="229173"/>
                  </a:lnTo>
                  <a:lnTo>
                    <a:pt x="111059" y="222957"/>
                  </a:lnTo>
                  <a:lnTo>
                    <a:pt x="118308" y="216472"/>
                  </a:lnTo>
                  <a:lnTo>
                    <a:pt x="125314" y="209473"/>
                  </a:lnTo>
                  <a:lnTo>
                    <a:pt x="131792" y="201403"/>
                  </a:lnTo>
                  <a:lnTo>
                    <a:pt x="137630" y="192047"/>
                  </a:lnTo>
                  <a:lnTo>
                    <a:pt x="142872" y="181660"/>
                  </a:lnTo>
                  <a:lnTo>
                    <a:pt x="147628" y="170770"/>
                  </a:lnTo>
                  <a:lnTo>
                    <a:pt x="152008" y="159732"/>
                  </a:lnTo>
                  <a:lnTo>
                    <a:pt x="155950" y="148389"/>
                  </a:lnTo>
                  <a:lnTo>
                    <a:pt x="159225" y="136183"/>
                  </a:lnTo>
                  <a:lnTo>
                    <a:pt x="161759" y="122865"/>
                  </a:lnTo>
                  <a:lnTo>
                    <a:pt x="163461" y="108649"/>
                  </a:lnTo>
                  <a:lnTo>
                    <a:pt x="164154" y="94028"/>
                  </a:lnTo>
                  <a:lnTo>
                    <a:pt x="163845" y="79348"/>
                  </a:lnTo>
                  <a:lnTo>
                    <a:pt x="162833" y="64976"/>
                  </a:lnTo>
                  <a:lnTo>
                    <a:pt x="161522" y="49759"/>
                  </a:lnTo>
                  <a:lnTo>
                    <a:pt x="159796" y="30132"/>
                  </a:lnTo>
                  <a:lnTo>
                    <a:pt x="1574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153729" y="4779938"/>
            <a:ext cx="1931329" cy="715938"/>
            <a:chOff x="2153729" y="4779938"/>
            <a:chExt cx="1931329" cy="715938"/>
          </a:xfrm>
        </p:grpSpPr>
        <p:sp>
          <p:nvSpPr>
            <p:cNvPr id="94" name="Freeform 93"/>
            <p:cNvSpPr/>
            <p:nvPr/>
          </p:nvSpPr>
          <p:spPr>
            <a:xfrm>
              <a:off x="2153729" y="4779938"/>
              <a:ext cx="321486" cy="515897"/>
            </a:xfrm>
            <a:custGeom>
              <a:avLst/>
              <a:gdLst/>
              <a:ahLst/>
              <a:cxnLst/>
              <a:rect l="0" t="0" r="0" b="0"/>
              <a:pathLst>
                <a:path w="321486" h="515897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4"/>
                  </a:lnTo>
                  <a:lnTo>
                    <a:pt x="506" y="42694"/>
                  </a:lnTo>
                  <a:lnTo>
                    <a:pt x="1326" y="56822"/>
                  </a:lnTo>
                  <a:lnTo>
                    <a:pt x="2146" y="71938"/>
                  </a:lnTo>
                  <a:lnTo>
                    <a:pt x="3003" y="87454"/>
                  </a:lnTo>
                  <a:lnTo>
                    <a:pt x="4178" y="102545"/>
                  </a:lnTo>
                  <a:lnTo>
                    <a:pt x="5817" y="116814"/>
                  </a:lnTo>
                  <a:lnTo>
                    <a:pt x="7917" y="130866"/>
                  </a:lnTo>
                  <a:lnTo>
                    <a:pt x="10405" y="146053"/>
                  </a:lnTo>
                  <a:lnTo>
                    <a:pt x="13193" y="163040"/>
                  </a:lnTo>
                  <a:lnTo>
                    <a:pt x="16202" y="181199"/>
                  </a:lnTo>
                  <a:lnTo>
                    <a:pt x="19367" y="199021"/>
                  </a:lnTo>
                  <a:lnTo>
                    <a:pt x="22638" y="215652"/>
                  </a:lnTo>
                  <a:lnTo>
                    <a:pt x="25816" y="231394"/>
                  </a:lnTo>
                  <a:lnTo>
                    <a:pt x="28570" y="247317"/>
                  </a:lnTo>
                  <a:lnTo>
                    <a:pt x="30760" y="264051"/>
                  </a:lnTo>
                  <a:lnTo>
                    <a:pt x="32568" y="281256"/>
                  </a:lnTo>
                  <a:lnTo>
                    <a:pt x="34397" y="297914"/>
                  </a:lnTo>
                  <a:lnTo>
                    <a:pt x="36478" y="313468"/>
                  </a:lnTo>
                  <a:lnTo>
                    <a:pt x="38707" y="328169"/>
                  </a:lnTo>
                  <a:lnTo>
                    <a:pt x="40751" y="342788"/>
                  </a:lnTo>
                  <a:lnTo>
                    <a:pt x="42423" y="357803"/>
                  </a:lnTo>
                  <a:lnTo>
                    <a:pt x="43697" y="373192"/>
                  </a:lnTo>
                  <a:lnTo>
                    <a:pt x="44628" y="388615"/>
                  </a:lnTo>
                  <a:lnTo>
                    <a:pt x="45293" y="403846"/>
                  </a:lnTo>
                  <a:lnTo>
                    <a:pt x="45926" y="418652"/>
                  </a:lnTo>
                  <a:lnTo>
                    <a:pt x="46891" y="432741"/>
                  </a:lnTo>
                  <a:lnTo>
                    <a:pt x="48332" y="445954"/>
                  </a:lnTo>
                  <a:lnTo>
                    <a:pt x="49265" y="455774"/>
                  </a:lnTo>
                  <a:lnTo>
                    <a:pt x="48585" y="458903"/>
                  </a:lnTo>
                  <a:lnTo>
                    <a:pt x="46842" y="456219"/>
                  </a:lnTo>
                  <a:lnTo>
                    <a:pt x="44648" y="449527"/>
                  </a:lnTo>
                  <a:lnTo>
                    <a:pt x="42541" y="440235"/>
                  </a:lnTo>
                  <a:lnTo>
                    <a:pt x="40790" y="429277"/>
                  </a:lnTo>
                  <a:lnTo>
                    <a:pt x="39613" y="417249"/>
                  </a:lnTo>
                  <a:lnTo>
                    <a:pt x="39270" y="404529"/>
                  </a:lnTo>
                  <a:lnTo>
                    <a:pt x="39819" y="391364"/>
                  </a:lnTo>
                  <a:lnTo>
                    <a:pt x="41152" y="378072"/>
                  </a:lnTo>
                  <a:lnTo>
                    <a:pt x="43109" y="365062"/>
                  </a:lnTo>
                  <a:lnTo>
                    <a:pt x="45534" y="352529"/>
                  </a:lnTo>
                  <a:lnTo>
                    <a:pt x="48295" y="340483"/>
                  </a:lnTo>
                  <a:lnTo>
                    <a:pt x="51293" y="328854"/>
                  </a:lnTo>
                  <a:lnTo>
                    <a:pt x="54461" y="317550"/>
                  </a:lnTo>
                  <a:lnTo>
                    <a:pt x="57909" y="306652"/>
                  </a:lnTo>
                  <a:lnTo>
                    <a:pt x="61909" y="296400"/>
                  </a:lnTo>
                  <a:lnTo>
                    <a:pt x="66571" y="286884"/>
                  </a:lnTo>
                  <a:lnTo>
                    <a:pt x="72008" y="278528"/>
                  </a:lnTo>
                  <a:lnTo>
                    <a:pt x="78415" y="272126"/>
                  </a:lnTo>
                  <a:lnTo>
                    <a:pt x="85798" y="267939"/>
                  </a:lnTo>
                  <a:lnTo>
                    <a:pt x="93857" y="265926"/>
                  </a:lnTo>
                  <a:lnTo>
                    <a:pt x="102105" y="266005"/>
                  </a:lnTo>
                  <a:lnTo>
                    <a:pt x="110237" y="267914"/>
                  </a:lnTo>
                  <a:lnTo>
                    <a:pt x="117984" y="271446"/>
                  </a:lnTo>
                  <a:lnTo>
                    <a:pt x="125033" y="276549"/>
                  </a:lnTo>
                  <a:lnTo>
                    <a:pt x="131289" y="283055"/>
                  </a:lnTo>
                  <a:lnTo>
                    <a:pt x="136830" y="290862"/>
                  </a:lnTo>
                  <a:lnTo>
                    <a:pt x="141793" y="300003"/>
                  </a:lnTo>
                  <a:lnTo>
                    <a:pt x="146321" y="310371"/>
                  </a:lnTo>
                  <a:lnTo>
                    <a:pt x="150534" y="321587"/>
                  </a:lnTo>
                  <a:lnTo>
                    <a:pt x="154524" y="333108"/>
                  </a:lnTo>
                  <a:lnTo>
                    <a:pt x="158356" y="344600"/>
                  </a:lnTo>
                  <a:lnTo>
                    <a:pt x="161913" y="356095"/>
                  </a:lnTo>
                  <a:lnTo>
                    <a:pt x="164923" y="367879"/>
                  </a:lnTo>
                  <a:lnTo>
                    <a:pt x="167283" y="380105"/>
                  </a:lnTo>
                  <a:lnTo>
                    <a:pt x="169207" y="392773"/>
                  </a:lnTo>
                  <a:lnTo>
                    <a:pt x="171113" y="405817"/>
                  </a:lnTo>
                  <a:lnTo>
                    <a:pt x="173260" y="419053"/>
                  </a:lnTo>
                  <a:lnTo>
                    <a:pt x="176062" y="428926"/>
                  </a:lnTo>
                  <a:lnTo>
                    <a:pt x="179464" y="431217"/>
                  </a:lnTo>
                  <a:lnTo>
                    <a:pt x="182698" y="427532"/>
                  </a:lnTo>
                  <a:lnTo>
                    <a:pt x="185909" y="420346"/>
                  </a:lnTo>
                  <a:lnTo>
                    <a:pt x="189564" y="411723"/>
                  </a:lnTo>
                  <a:lnTo>
                    <a:pt x="193894" y="402828"/>
                  </a:lnTo>
                  <a:lnTo>
                    <a:pt x="199057" y="394312"/>
                  </a:lnTo>
                  <a:lnTo>
                    <a:pt x="205254" y="386619"/>
                  </a:lnTo>
                  <a:lnTo>
                    <a:pt x="212488" y="379867"/>
                  </a:lnTo>
                  <a:lnTo>
                    <a:pt x="220612" y="373967"/>
                  </a:lnTo>
                  <a:lnTo>
                    <a:pt x="229433" y="368747"/>
                  </a:lnTo>
                  <a:lnTo>
                    <a:pt x="238767" y="364035"/>
                  </a:lnTo>
                  <a:lnTo>
                    <a:pt x="248303" y="359526"/>
                  </a:lnTo>
                  <a:lnTo>
                    <a:pt x="257625" y="354803"/>
                  </a:lnTo>
                  <a:lnTo>
                    <a:pt x="266521" y="349657"/>
                  </a:lnTo>
                  <a:lnTo>
                    <a:pt x="274969" y="344063"/>
                  </a:lnTo>
                  <a:lnTo>
                    <a:pt x="283029" y="338082"/>
                  </a:lnTo>
                  <a:lnTo>
                    <a:pt x="290782" y="331795"/>
                  </a:lnTo>
                  <a:lnTo>
                    <a:pt x="298142" y="325116"/>
                  </a:lnTo>
                  <a:lnTo>
                    <a:pt x="304866" y="317801"/>
                  </a:lnTo>
                  <a:lnTo>
                    <a:pt x="310863" y="309765"/>
                  </a:lnTo>
                  <a:lnTo>
                    <a:pt x="315874" y="300911"/>
                  </a:lnTo>
                  <a:lnTo>
                    <a:pt x="319410" y="291057"/>
                  </a:lnTo>
                  <a:lnTo>
                    <a:pt x="321332" y="280217"/>
                  </a:lnTo>
                  <a:lnTo>
                    <a:pt x="321485" y="269022"/>
                  </a:lnTo>
                  <a:lnTo>
                    <a:pt x="319543" y="258580"/>
                  </a:lnTo>
                  <a:lnTo>
                    <a:pt x="315527" y="249462"/>
                  </a:lnTo>
                  <a:lnTo>
                    <a:pt x="309578" y="242038"/>
                  </a:lnTo>
                  <a:lnTo>
                    <a:pt x="301772" y="236727"/>
                  </a:lnTo>
                  <a:lnTo>
                    <a:pt x="292348" y="233539"/>
                  </a:lnTo>
                  <a:lnTo>
                    <a:pt x="281956" y="232500"/>
                  </a:lnTo>
                  <a:lnTo>
                    <a:pt x="271529" y="233831"/>
                  </a:lnTo>
                  <a:lnTo>
                    <a:pt x="261602" y="237430"/>
                  </a:lnTo>
                  <a:lnTo>
                    <a:pt x="252483" y="243096"/>
                  </a:lnTo>
                  <a:lnTo>
                    <a:pt x="244430" y="250711"/>
                  </a:lnTo>
                  <a:lnTo>
                    <a:pt x="237460" y="260015"/>
                  </a:lnTo>
                  <a:lnTo>
                    <a:pt x="231423" y="270667"/>
                  </a:lnTo>
                  <a:lnTo>
                    <a:pt x="226117" y="282333"/>
                  </a:lnTo>
                  <a:lnTo>
                    <a:pt x="221360" y="294737"/>
                  </a:lnTo>
                  <a:lnTo>
                    <a:pt x="217162" y="307827"/>
                  </a:lnTo>
                  <a:lnTo>
                    <a:pt x="213713" y="321752"/>
                  </a:lnTo>
                  <a:lnTo>
                    <a:pt x="211063" y="336520"/>
                  </a:lnTo>
                  <a:lnTo>
                    <a:pt x="209283" y="351692"/>
                  </a:lnTo>
                  <a:lnTo>
                    <a:pt x="208538" y="366497"/>
                  </a:lnTo>
                  <a:lnTo>
                    <a:pt x="208816" y="380533"/>
                  </a:lnTo>
                  <a:lnTo>
                    <a:pt x="209969" y="393907"/>
                  </a:lnTo>
                  <a:lnTo>
                    <a:pt x="211806" y="407035"/>
                  </a:lnTo>
                  <a:lnTo>
                    <a:pt x="214159" y="420193"/>
                  </a:lnTo>
                  <a:lnTo>
                    <a:pt x="217213" y="433166"/>
                  </a:lnTo>
                  <a:lnTo>
                    <a:pt x="221472" y="445358"/>
                  </a:lnTo>
                  <a:lnTo>
                    <a:pt x="227113" y="456489"/>
                  </a:lnTo>
                  <a:lnTo>
                    <a:pt x="233851" y="466592"/>
                  </a:lnTo>
                  <a:lnTo>
                    <a:pt x="241137" y="475839"/>
                  </a:lnTo>
                  <a:lnTo>
                    <a:pt x="248602" y="484419"/>
                  </a:lnTo>
                  <a:lnTo>
                    <a:pt x="256392" y="492182"/>
                  </a:lnTo>
                  <a:lnTo>
                    <a:pt x="265060" y="498652"/>
                  </a:lnTo>
                  <a:lnTo>
                    <a:pt x="274837" y="503672"/>
                  </a:lnTo>
                  <a:lnTo>
                    <a:pt x="285054" y="507393"/>
                  </a:lnTo>
                  <a:lnTo>
                    <a:pt x="295317" y="510458"/>
                  </a:lnTo>
                  <a:lnTo>
                    <a:pt x="306533" y="513139"/>
                  </a:lnTo>
                  <a:lnTo>
                    <a:pt x="320468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90010" y="5264248"/>
              <a:ext cx="47381" cy="178986"/>
            </a:xfrm>
            <a:custGeom>
              <a:avLst/>
              <a:gdLst/>
              <a:ahLst/>
              <a:cxnLst/>
              <a:rect l="0" t="0" r="0" b="0"/>
              <a:pathLst>
                <a:path w="47381" h="178986">
                  <a:moveTo>
                    <a:pt x="0" y="0"/>
                  </a:moveTo>
                  <a:lnTo>
                    <a:pt x="5800" y="5935"/>
                  </a:lnTo>
                  <a:lnTo>
                    <a:pt x="10725" y="12140"/>
                  </a:lnTo>
                  <a:lnTo>
                    <a:pt x="15232" y="19236"/>
                  </a:lnTo>
                  <a:lnTo>
                    <a:pt x="19626" y="27175"/>
                  </a:lnTo>
                  <a:lnTo>
                    <a:pt x="24288" y="35822"/>
                  </a:lnTo>
                  <a:lnTo>
                    <a:pt x="29393" y="45021"/>
                  </a:lnTo>
                  <a:lnTo>
                    <a:pt x="34625" y="54794"/>
                  </a:lnTo>
                  <a:lnTo>
                    <a:pt x="39301" y="65332"/>
                  </a:lnTo>
                  <a:lnTo>
                    <a:pt x="43068" y="76678"/>
                  </a:lnTo>
                  <a:lnTo>
                    <a:pt x="45748" y="88737"/>
                  </a:lnTo>
                  <a:lnTo>
                    <a:pt x="47172" y="101363"/>
                  </a:lnTo>
                  <a:lnTo>
                    <a:pt x="47380" y="114400"/>
                  </a:lnTo>
                  <a:lnTo>
                    <a:pt x="46336" y="127314"/>
                  </a:lnTo>
                  <a:lnTo>
                    <a:pt x="43518" y="140575"/>
                  </a:lnTo>
                  <a:lnTo>
                    <a:pt x="36446" y="156463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38647" y="5026694"/>
              <a:ext cx="203664" cy="284594"/>
            </a:xfrm>
            <a:custGeom>
              <a:avLst/>
              <a:gdLst/>
              <a:ahLst/>
              <a:cxnLst/>
              <a:rect l="0" t="0" r="0" b="0"/>
              <a:pathLst>
                <a:path w="203664" h="284594">
                  <a:moveTo>
                    <a:pt x="135632" y="16456"/>
                  </a:moveTo>
                  <a:lnTo>
                    <a:pt x="129631" y="10722"/>
                  </a:lnTo>
                  <a:lnTo>
                    <a:pt x="122786" y="6439"/>
                  </a:lnTo>
                  <a:lnTo>
                    <a:pt x="114398" y="3237"/>
                  </a:lnTo>
                  <a:lnTo>
                    <a:pt x="104771" y="1049"/>
                  </a:lnTo>
                  <a:lnTo>
                    <a:pt x="94456" y="0"/>
                  </a:lnTo>
                  <a:lnTo>
                    <a:pt x="83853" y="63"/>
                  </a:lnTo>
                  <a:lnTo>
                    <a:pt x="73328" y="1233"/>
                  </a:lnTo>
                  <a:lnTo>
                    <a:pt x="63277" y="3609"/>
                  </a:lnTo>
                  <a:lnTo>
                    <a:pt x="53857" y="7132"/>
                  </a:lnTo>
                  <a:lnTo>
                    <a:pt x="45044" y="11614"/>
                  </a:lnTo>
                  <a:lnTo>
                    <a:pt x="36731" y="16838"/>
                  </a:lnTo>
                  <a:lnTo>
                    <a:pt x="28805" y="22614"/>
                  </a:lnTo>
                  <a:lnTo>
                    <a:pt x="21328" y="28948"/>
                  </a:lnTo>
                  <a:lnTo>
                    <a:pt x="14525" y="36033"/>
                  </a:lnTo>
                  <a:lnTo>
                    <a:pt x="8479" y="43905"/>
                  </a:lnTo>
                  <a:lnTo>
                    <a:pt x="3605" y="52310"/>
                  </a:lnTo>
                  <a:lnTo>
                    <a:pt x="693" y="60798"/>
                  </a:lnTo>
                  <a:lnTo>
                    <a:pt x="0" y="69100"/>
                  </a:lnTo>
                  <a:lnTo>
                    <a:pt x="1315" y="77131"/>
                  </a:lnTo>
                  <a:lnTo>
                    <a:pt x="4250" y="84904"/>
                  </a:lnTo>
                  <a:lnTo>
                    <a:pt x="8411" y="92460"/>
                  </a:lnTo>
                  <a:lnTo>
                    <a:pt x="13625" y="99687"/>
                  </a:lnTo>
                  <a:lnTo>
                    <a:pt x="19939" y="106322"/>
                  </a:lnTo>
                  <a:lnTo>
                    <a:pt x="27293" y="112268"/>
                  </a:lnTo>
                  <a:lnTo>
                    <a:pt x="35517" y="117584"/>
                  </a:lnTo>
                  <a:lnTo>
                    <a:pt x="44415" y="122390"/>
                  </a:lnTo>
                  <a:lnTo>
                    <a:pt x="53814" y="126804"/>
                  </a:lnTo>
                  <a:lnTo>
                    <a:pt x="63736" y="130769"/>
                  </a:lnTo>
                  <a:lnTo>
                    <a:pt x="74382" y="134061"/>
                  </a:lnTo>
                  <a:lnTo>
                    <a:pt x="85805" y="136614"/>
                  </a:lnTo>
                  <a:lnTo>
                    <a:pt x="97916" y="138668"/>
                  </a:lnTo>
                  <a:lnTo>
                    <a:pt x="110578" y="140663"/>
                  </a:lnTo>
                  <a:lnTo>
                    <a:pt x="123644" y="142868"/>
                  </a:lnTo>
                  <a:lnTo>
                    <a:pt x="136672" y="145690"/>
                  </a:lnTo>
                  <a:lnTo>
                    <a:pt x="148959" y="149728"/>
                  </a:lnTo>
                  <a:lnTo>
                    <a:pt x="160178" y="155193"/>
                  </a:lnTo>
                  <a:lnTo>
                    <a:pt x="170184" y="161966"/>
                  </a:lnTo>
                  <a:lnTo>
                    <a:pt x="178841" y="169801"/>
                  </a:lnTo>
                  <a:lnTo>
                    <a:pt x="186215" y="178444"/>
                  </a:lnTo>
                  <a:lnTo>
                    <a:pt x="192355" y="187839"/>
                  </a:lnTo>
                  <a:lnTo>
                    <a:pt x="197197" y="198121"/>
                  </a:lnTo>
                  <a:lnTo>
                    <a:pt x="200820" y="209287"/>
                  </a:lnTo>
                  <a:lnTo>
                    <a:pt x="203103" y="220884"/>
                  </a:lnTo>
                  <a:lnTo>
                    <a:pt x="203663" y="232136"/>
                  </a:lnTo>
                  <a:lnTo>
                    <a:pt x="202441" y="242623"/>
                  </a:lnTo>
                  <a:lnTo>
                    <a:pt x="199502" y="252122"/>
                  </a:lnTo>
                  <a:lnTo>
                    <a:pt x="194863" y="260431"/>
                  </a:lnTo>
                  <a:lnTo>
                    <a:pt x="188701" y="267568"/>
                  </a:lnTo>
                  <a:lnTo>
                    <a:pt x="181141" y="273547"/>
                  </a:lnTo>
                  <a:lnTo>
                    <a:pt x="172171" y="278281"/>
                  </a:lnTo>
                  <a:lnTo>
                    <a:pt x="161922" y="281832"/>
                  </a:lnTo>
                  <a:lnTo>
                    <a:pt x="150788" y="284066"/>
                  </a:lnTo>
                  <a:lnTo>
                    <a:pt x="139323" y="284593"/>
                  </a:lnTo>
                  <a:lnTo>
                    <a:pt x="127877" y="283364"/>
                  </a:lnTo>
                  <a:lnTo>
                    <a:pt x="116656" y="280913"/>
                  </a:lnTo>
                  <a:lnTo>
                    <a:pt x="104504" y="277947"/>
                  </a:lnTo>
                  <a:lnTo>
                    <a:pt x="88122" y="274209"/>
                  </a:lnTo>
                  <a:lnTo>
                    <a:pt x="61933" y="269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969036" y="4885223"/>
              <a:ext cx="382329" cy="484311"/>
            </a:xfrm>
            <a:custGeom>
              <a:avLst/>
              <a:gdLst/>
              <a:ahLst/>
              <a:cxnLst/>
              <a:rect l="0" t="0" r="0" b="0"/>
              <a:pathLst>
                <a:path w="382329" h="484311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50"/>
                  </a:lnTo>
                  <a:lnTo>
                    <a:pt x="7969" y="38831"/>
                  </a:lnTo>
                  <a:lnTo>
                    <a:pt x="9466" y="50642"/>
                  </a:lnTo>
                  <a:lnTo>
                    <a:pt x="11317" y="63110"/>
                  </a:lnTo>
                  <a:lnTo>
                    <a:pt x="13557" y="76393"/>
                  </a:lnTo>
                  <a:lnTo>
                    <a:pt x="16138" y="90971"/>
                  </a:lnTo>
                  <a:lnTo>
                    <a:pt x="18988" y="106999"/>
                  </a:lnTo>
                  <a:lnTo>
                    <a:pt x="22037" y="124338"/>
                  </a:lnTo>
                  <a:lnTo>
                    <a:pt x="25229" y="142734"/>
                  </a:lnTo>
                  <a:lnTo>
                    <a:pt x="28523" y="161920"/>
                  </a:lnTo>
                  <a:lnTo>
                    <a:pt x="31885" y="181516"/>
                  </a:lnTo>
                  <a:lnTo>
                    <a:pt x="35296" y="201043"/>
                  </a:lnTo>
                  <a:lnTo>
                    <a:pt x="38739" y="220248"/>
                  </a:lnTo>
                  <a:lnTo>
                    <a:pt x="42204" y="239075"/>
                  </a:lnTo>
                  <a:lnTo>
                    <a:pt x="45684" y="257563"/>
                  </a:lnTo>
                  <a:lnTo>
                    <a:pt x="49169" y="275777"/>
                  </a:lnTo>
                  <a:lnTo>
                    <a:pt x="52492" y="293620"/>
                  </a:lnTo>
                  <a:lnTo>
                    <a:pt x="55344" y="310843"/>
                  </a:lnTo>
                  <a:lnTo>
                    <a:pt x="57599" y="327353"/>
                  </a:lnTo>
                  <a:lnTo>
                    <a:pt x="59452" y="343051"/>
                  </a:lnTo>
                  <a:lnTo>
                    <a:pt x="61311" y="357755"/>
                  </a:lnTo>
                  <a:lnTo>
                    <a:pt x="63393" y="371360"/>
                  </a:lnTo>
                  <a:lnTo>
                    <a:pt x="64974" y="380457"/>
                  </a:lnTo>
                  <a:lnTo>
                    <a:pt x="65306" y="381407"/>
                  </a:lnTo>
                  <a:lnTo>
                    <a:pt x="65045" y="376640"/>
                  </a:lnTo>
                  <a:lnTo>
                    <a:pt x="64637" y="368417"/>
                  </a:lnTo>
                  <a:lnTo>
                    <a:pt x="64255" y="358081"/>
                  </a:lnTo>
                  <a:lnTo>
                    <a:pt x="63950" y="346431"/>
                  </a:lnTo>
                  <a:lnTo>
                    <a:pt x="63890" y="334113"/>
                  </a:lnTo>
                  <a:lnTo>
                    <a:pt x="64370" y="321735"/>
                  </a:lnTo>
                  <a:lnTo>
                    <a:pt x="65505" y="309615"/>
                  </a:lnTo>
                  <a:lnTo>
                    <a:pt x="67249" y="297840"/>
                  </a:lnTo>
                  <a:lnTo>
                    <a:pt x="69489" y="286388"/>
                  </a:lnTo>
                  <a:lnTo>
                    <a:pt x="72111" y="275203"/>
                  </a:lnTo>
                  <a:lnTo>
                    <a:pt x="75177" y="264383"/>
                  </a:lnTo>
                  <a:lnTo>
                    <a:pt x="78912" y="254183"/>
                  </a:lnTo>
                  <a:lnTo>
                    <a:pt x="83392" y="244702"/>
                  </a:lnTo>
                  <a:lnTo>
                    <a:pt x="88706" y="236369"/>
                  </a:lnTo>
                  <a:lnTo>
                    <a:pt x="95030" y="229981"/>
                  </a:lnTo>
                  <a:lnTo>
                    <a:pt x="102356" y="225805"/>
                  </a:lnTo>
                  <a:lnTo>
                    <a:pt x="110377" y="223800"/>
                  </a:lnTo>
                  <a:lnTo>
                    <a:pt x="118600" y="223883"/>
                  </a:lnTo>
                  <a:lnTo>
                    <a:pt x="126716" y="225794"/>
                  </a:lnTo>
                  <a:lnTo>
                    <a:pt x="134450" y="229328"/>
                  </a:lnTo>
                  <a:lnTo>
                    <a:pt x="141492" y="234433"/>
                  </a:lnTo>
                  <a:lnTo>
                    <a:pt x="147744" y="240935"/>
                  </a:lnTo>
                  <a:lnTo>
                    <a:pt x="153280" y="248569"/>
                  </a:lnTo>
                  <a:lnTo>
                    <a:pt x="158241" y="257062"/>
                  </a:lnTo>
                  <a:lnTo>
                    <a:pt x="162768" y="266182"/>
                  </a:lnTo>
                  <a:lnTo>
                    <a:pt x="166980" y="275745"/>
                  </a:lnTo>
                  <a:lnTo>
                    <a:pt x="170970" y="285617"/>
                  </a:lnTo>
                  <a:lnTo>
                    <a:pt x="174805" y="295703"/>
                  </a:lnTo>
                  <a:lnTo>
                    <a:pt x="178535" y="305933"/>
                  </a:lnTo>
                  <a:lnTo>
                    <a:pt x="182193" y="316260"/>
                  </a:lnTo>
                  <a:lnTo>
                    <a:pt x="185802" y="326658"/>
                  </a:lnTo>
                  <a:lnTo>
                    <a:pt x="189378" y="337270"/>
                  </a:lnTo>
                  <a:lnTo>
                    <a:pt x="192933" y="348387"/>
                  </a:lnTo>
                  <a:lnTo>
                    <a:pt x="196472" y="360123"/>
                  </a:lnTo>
                  <a:lnTo>
                    <a:pt x="200001" y="372278"/>
                  </a:lnTo>
                  <a:lnTo>
                    <a:pt x="203524" y="384436"/>
                  </a:lnTo>
                  <a:lnTo>
                    <a:pt x="207056" y="396325"/>
                  </a:lnTo>
                  <a:lnTo>
                    <a:pt x="211081" y="406745"/>
                  </a:lnTo>
                  <a:lnTo>
                    <a:pt x="216181" y="412575"/>
                  </a:lnTo>
                  <a:lnTo>
                    <a:pt x="221647" y="412498"/>
                  </a:lnTo>
                  <a:lnTo>
                    <a:pt x="226533" y="408574"/>
                  </a:lnTo>
                  <a:lnTo>
                    <a:pt x="230992" y="402490"/>
                  </a:lnTo>
                  <a:lnTo>
                    <a:pt x="235555" y="395411"/>
                  </a:lnTo>
                  <a:lnTo>
                    <a:pt x="240528" y="387989"/>
                  </a:lnTo>
                  <a:lnTo>
                    <a:pt x="246138" y="380682"/>
                  </a:lnTo>
                  <a:lnTo>
                    <a:pt x="252643" y="373911"/>
                  </a:lnTo>
                  <a:lnTo>
                    <a:pt x="260082" y="367826"/>
                  </a:lnTo>
                  <a:lnTo>
                    <a:pt x="268174" y="362228"/>
                  </a:lnTo>
                  <a:lnTo>
                    <a:pt x="276443" y="356690"/>
                  </a:lnTo>
                  <a:lnTo>
                    <a:pt x="284597" y="350962"/>
                  </a:lnTo>
                  <a:lnTo>
                    <a:pt x="292697" y="345129"/>
                  </a:lnTo>
                  <a:lnTo>
                    <a:pt x="301047" y="339511"/>
                  </a:lnTo>
                  <a:lnTo>
                    <a:pt x="309809" y="334282"/>
                  </a:lnTo>
                  <a:lnTo>
                    <a:pt x="318829" y="329295"/>
                  </a:lnTo>
                  <a:lnTo>
                    <a:pt x="327738" y="324186"/>
                  </a:lnTo>
                  <a:lnTo>
                    <a:pt x="336326" y="318750"/>
                  </a:lnTo>
                  <a:lnTo>
                    <a:pt x="344550" y="312946"/>
                  </a:lnTo>
                  <a:lnTo>
                    <a:pt x="352453" y="306817"/>
                  </a:lnTo>
                  <a:lnTo>
                    <a:pt x="360093" y="300423"/>
                  </a:lnTo>
                  <a:lnTo>
                    <a:pt x="367206" y="293500"/>
                  </a:lnTo>
                  <a:lnTo>
                    <a:pt x="373231" y="285489"/>
                  </a:lnTo>
                  <a:lnTo>
                    <a:pt x="377941" y="276177"/>
                  </a:lnTo>
                  <a:lnTo>
                    <a:pt x="381104" y="265821"/>
                  </a:lnTo>
                  <a:lnTo>
                    <a:pt x="382328" y="254952"/>
                  </a:lnTo>
                  <a:lnTo>
                    <a:pt x="381583" y="243951"/>
                  </a:lnTo>
                  <a:lnTo>
                    <a:pt x="378811" y="233483"/>
                  </a:lnTo>
                  <a:lnTo>
                    <a:pt x="373760" y="224525"/>
                  </a:lnTo>
                  <a:lnTo>
                    <a:pt x="366520" y="217481"/>
                  </a:lnTo>
                  <a:lnTo>
                    <a:pt x="357764" y="212570"/>
                  </a:lnTo>
                  <a:lnTo>
                    <a:pt x="348518" y="210082"/>
                  </a:lnTo>
                  <a:lnTo>
                    <a:pt x="339413" y="209931"/>
                  </a:lnTo>
                  <a:lnTo>
                    <a:pt x="330525" y="211912"/>
                  </a:lnTo>
                  <a:lnTo>
                    <a:pt x="321571" y="215891"/>
                  </a:lnTo>
                  <a:lnTo>
                    <a:pt x="312373" y="221599"/>
                  </a:lnTo>
                  <a:lnTo>
                    <a:pt x="303212" y="228680"/>
                  </a:lnTo>
                  <a:lnTo>
                    <a:pt x="294733" y="236794"/>
                  </a:lnTo>
                  <a:lnTo>
                    <a:pt x="287248" y="245656"/>
                  </a:lnTo>
                  <a:lnTo>
                    <a:pt x="280747" y="255045"/>
                  </a:lnTo>
                  <a:lnTo>
                    <a:pt x="275071" y="264800"/>
                  </a:lnTo>
                  <a:lnTo>
                    <a:pt x="270036" y="274810"/>
                  </a:lnTo>
                  <a:lnTo>
                    <a:pt x="265637" y="285160"/>
                  </a:lnTo>
                  <a:lnTo>
                    <a:pt x="262047" y="296101"/>
                  </a:lnTo>
                  <a:lnTo>
                    <a:pt x="259299" y="307724"/>
                  </a:lnTo>
                  <a:lnTo>
                    <a:pt x="257452" y="319972"/>
                  </a:lnTo>
                  <a:lnTo>
                    <a:pt x="256661" y="332727"/>
                  </a:lnTo>
                  <a:lnTo>
                    <a:pt x="256913" y="345859"/>
                  </a:lnTo>
                  <a:lnTo>
                    <a:pt x="258218" y="359102"/>
                  </a:lnTo>
                  <a:lnTo>
                    <a:pt x="260690" y="372065"/>
                  </a:lnTo>
                  <a:lnTo>
                    <a:pt x="264278" y="384556"/>
                  </a:lnTo>
                  <a:lnTo>
                    <a:pt x="268805" y="396400"/>
                  </a:lnTo>
                  <a:lnTo>
                    <a:pt x="274060" y="407362"/>
                  </a:lnTo>
                  <a:lnTo>
                    <a:pt x="279852" y="417401"/>
                  </a:lnTo>
                  <a:lnTo>
                    <a:pt x="286028" y="426636"/>
                  </a:lnTo>
                  <a:lnTo>
                    <a:pt x="292473" y="435234"/>
                  </a:lnTo>
                  <a:lnTo>
                    <a:pt x="299107" y="443350"/>
                  </a:lnTo>
                  <a:lnTo>
                    <a:pt x="306037" y="450956"/>
                  </a:lnTo>
                  <a:lnTo>
                    <a:pt x="313528" y="457845"/>
                  </a:lnTo>
                  <a:lnTo>
                    <a:pt x="321673" y="463958"/>
                  </a:lnTo>
                  <a:lnTo>
                    <a:pt x="330154" y="469232"/>
                  </a:lnTo>
                  <a:lnTo>
                    <a:pt x="339270" y="474042"/>
                  </a:lnTo>
                  <a:lnTo>
                    <a:pt x="350942" y="478808"/>
                  </a:lnTo>
                  <a:lnTo>
                    <a:pt x="368497" y="484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84932" y="5306362"/>
              <a:ext cx="47789" cy="189514"/>
            </a:xfrm>
            <a:custGeom>
              <a:avLst/>
              <a:gdLst/>
              <a:ahLst/>
              <a:cxnLst/>
              <a:rect l="0" t="0" r="0" b="0"/>
              <a:pathLst>
                <a:path w="47789" h="189514">
                  <a:moveTo>
                    <a:pt x="10529" y="0"/>
                  </a:moveTo>
                  <a:lnTo>
                    <a:pt x="13530" y="8868"/>
                  </a:lnTo>
                  <a:lnTo>
                    <a:pt x="16953" y="17856"/>
                  </a:lnTo>
                  <a:lnTo>
                    <a:pt x="21144" y="27846"/>
                  </a:lnTo>
                  <a:lnTo>
                    <a:pt x="25871" y="38653"/>
                  </a:lnTo>
                  <a:lnTo>
                    <a:pt x="30704" y="49817"/>
                  </a:lnTo>
                  <a:lnTo>
                    <a:pt x="35377" y="61027"/>
                  </a:lnTo>
                  <a:lnTo>
                    <a:pt x="39640" y="72312"/>
                  </a:lnTo>
                  <a:lnTo>
                    <a:pt x="43193" y="83945"/>
                  </a:lnTo>
                  <a:lnTo>
                    <a:pt x="45939" y="96055"/>
                  </a:lnTo>
                  <a:lnTo>
                    <a:pt x="47628" y="108305"/>
                  </a:lnTo>
                  <a:lnTo>
                    <a:pt x="47788" y="120002"/>
                  </a:lnTo>
                  <a:lnTo>
                    <a:pt x="46297" y="130796"/>
                  </a:lnTo>
                  <a:lnTo>
                    <a:pt x="43177" y="140672"/>
                  </a:lnTo>
                  <a:lnTo>
                    <a:pt x="38417" y="149766"/>
                  </a:lnTo>
                  <a:lnTo>
                    <a:pt x="32193" y="158244"/>
                  </a:lnTo>
                  <a:lnTo>
                    <a:pt x="25239" y="165965"/>
                  </a:lnTo>
                  <a:lnTo>
                    <a:pt x="18076" y="173227"/>
                  </a:lnTo>
                  <a:lnTo>
                    <a:pt x="10077" y="18067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769202" y="5190549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2866" y="8868"/>
                  </a:lnTo>
                  <a:lnTo>
                    <a:pt x="5009" y="17855"/>
                  </a:lnTo>
                  <a:lnTo>
                    <a:pt x="6616" y="27851"/>
                  </a:lnTo>
                  <a:lnTo>
                    <a:pt x="7970" y="38831"/>
                  </a:lnTo>
                  <a:lnTo>
                    <a:pt x="9466" y="50643"/>
                  </a:lnTo>
                  <a:lnTo>
                    <a:pt x="11312" y="63101"/>
                  </a:lnTo>
                  <a:lnTo>
                    <a:pt x="13379" y="76039"/>
                  </a:lnTo>
                  <a:lnTo>
                    <a:pt x="15312" y="89320"/>
                  </a:lnTo>
                  <a:lnTo>
                    <a:pt x="16908" y="102837"/>
                  </a:lnTo>
                  <a:lnTo>
                    <a:pt x="18134" y="116487"/>
                  </a:lnTo>
                  <a:lnTo>
                    <a:pt x="19165" y="131817"/>
                  </a:lnTo>
                  <a:lnTo>
                    <a:pt x="20088" y="153524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748145" y="5074735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969243" y="4895751"/>
              <a:ext cx="1" cy="547483"/>
            </a:xfrm>
            <a:custGeom>
              <a:avLst/>
              <a:gdLst/>
              <a:ahLst/>
              <a:cxnLst/>
              <a:rect l="0" t="0" r="0" b="0"/>
              <a:pathLst>
                <a:path w="1" h="547483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4"/>
                  </a:lnTo>
                  <a:lnTo>
                    <a:pt x="0" y="138389"/>
                  </a:lnTo>
                  <a:lnTo>
                    <a:pt x="0" y="154735"/>
                  </a:lnTo>
                  <a:lnTo>
                    <a:pt x="0" y="170668"/>
                  </a:lnTo>
                  <a:lnTo>
                    <a:pt x="0" y="186656"/>
                  </a:lnTo>
                  <a:lnTo>
                    <a:pt x="0" y="203682"/>
                  </a:lnTo>
                  <a:lnTo>
                    <a:pt x="0" y="222218"/>
                  </a:lnTo>
                  <a:lnTo>
                    <a:pt x="0" y="242248"/>
                  </a:lnTo>
                  <a:lnTo>
                    <a:pt x="0" y="263529"/>
                  </a:lnTo>
                  <a:lnTo>
                    <a:pt x="0" y="285776"/>
                  </a:lnTo>
                  <a:lnTo>
                    <a:pt x="0" y="308733"/>
                  </a:lnTo>
                  <a:lnTo>
                    <a:pt x="0" y="332194"/>
                  </a:lnTo>
                  <a:lnTo>
                    <a:pt x="0" y="356000"/>
                  </a:lnTo>
                  <a:lnTo>
                    <a:pt x="0" y="379711"/>
                  </a:lnTo>
                  <a:lnTo>
                    <a:pt x="0" y="402638"/>
                  </a:lnTo>
                  <a:lnTo>
                    <a:pt x="0" y="424463"/>
                  </a:lnTo>
                  <a:lnTo>
                    <a:pt x="0" y="445051"/>
                  </a:lnTo>
                  <a:lnTo>
                    <a:pt x="0" y="464273"/>
                  </a:lnTo>
                  <a:lnTo>
                    <a:pt x="0" y="482186"/>
                  </a:lnTo>
                  <a:lnTo>
                    <a:pt x="0" y="498408"/>
                  </a:lnTo>
                  <a:lnTo>
                    <a:pt x="0" y="513609"/>
                  </a:lnTo>
                  <a:lnTo>
                    <a:pt x="0" y="529131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853430" y="5137906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219892" y="67"/>
                  </a:lnTo>
                  <a:lnTo>
                    <a:pt x="208762" y="708"/>
                  </a:lnTo>
                  <a:lnTo>
                    <a:pt x="197164" y="2004"/>
                  </a:lnTo>
                  <a:lnTo>
                    <a:pt x="185003" y="3864"/>
                  </a:lnTo>
                  <a:lnTo>
                    <a:pt x="172343" y="6180"/>
                  </a:lnTo>
                  <a:lnTo>
                    <a:pt x="159287" y="8847"/>
                  </a:lnTo>
                  <a:lnTo>
                    <a:pt x="145935" y="11771"/>
                  </a:lnTo>
                  <a:lnTo>
                    <a:pt x="132370" y="14877"/>
                  </a:lnTo>
                  <a:lnTo>
                    <a:pt x="118654" y="18118"/>
                  </a:lnTo>
                  <a:lnTo>
                    <a:pt x="104835" y="21614"/>
                  </a:lnTo>
                  <a:lnTo>
                    <a:pt x="90945" y="25647"/>
                  </a:lnTo>
                  <a:lnTo>
                    <a:pt x="77016" y="30321"/>
                  </a:lnTo>
                  <a:lnTo>
                    <a:pt x="63284" y="35476"/>
                  </a:lnTo>
                  <a:lnTo>
                    <a:pt x="48634" y="41386"/>
                  </a:lnTo>
                  <a:lnTo>
                    <a:pt x="29542" y="4968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4832580" y="4853637"/>
            <a:ext cx="800167" cy="894923"/>
            <a:chOff x="4832580" y="4853637"/>
            <a:chExt cx="800167" cy="894923"/>
          </a:xfrm>
        </p:grpSpPr>
        <p:sp>
          <p:nvSpPr>
            <p:cNvPr id="104" name="Freeform 103"/>
            <p:cNvSpPr/>
            <p:nvPr/>
          </p:nvSpPr>
          <p:spPr>
            <a:xfrm>
              <a:off x="4979979" y="4864165"/>
              <a:ext cx="21042" cy="558012"/>
            </a:xfrm>
            <a:custGeom>
              <a:avLst/>
              <a:gdLst/>
              <a:ahLst/>
              <a:cxnLst/>
              <a:rect l="0" t="0" r="0" b="0"/>
              <a:pathLst>
                <a:path w="21042" h="558012">
                  <a:moveTo>
                    <a:pt x="0" y="0"/>
                  </a:moveTo>
                  <a:lnTo>
                    <a:pt x="2867" y="14736"/>
                  </a:lnTo>
                  <a:lnTo>
                    <a:pt x="5008" y="29287"/>
                  </a:lnTo>
                  <a:lnTo>
                    <a:pt x="6616" y="45087"/>
                  </a:lnTo>
                  <a:lnTo>
                    <a:pt x="7970" y="62321"/>
                  </a:lnTo>
                  <a:lnTo>
                    <a:pt x="9466" y="81111"/>
                  </a:lnTo>
                  <a:lnTo>
                    <a:pt x="11313" y="101341"/>
                  </a:lnTo>
                  <a:lnTo>
                    <a:pt x="13380" y="122435"/>
                  </a:lnTo>
                  <a:lnTo>
                    <a:pt x="15312" y="143498"/>
                  </a:lnTo>
                  <a:lnTo>
                    <a:pt x="16908" y="164023"/>
                  </a:lnTo>
                  <a:lnTo>
                    <a:pt x="18132" y="183715"/>
                  </a:lnTo>
                  <a:lnTo>
                    <a:pt x="19028" y="202325"/>
                  </a:lnTo>
                  <a:lnTo>
                    <a:pt x="19666" y="219847"/>
                  </a:lnTo>
                  <a:lnTo>
                    <a:pt x="20110" y="236598"/>
                  </a:lnTo>
                  <a:lnTo>
                    <a:pt x="20416" y="253088"/>
                  </a:lnTo>
                  <a:lnTo>
                    <a:pt x="20625" y="269632"/>
                  </a:lnTo>
                  <a:lnTo>
                    <a:pt x="20767" y="286187"/>
                  </a:lnTo>
                  <a:lnTo>
                    <a:pt x="20863" y="302464"/>
                  </a:lnTo>
                  <a:lnTo>
                    <a:pt x="20927" y="318309"/>
                  </a:lnTo>
                  <a:lnTo>
                    <a:pt x="20970" y="333883"/>
                  </a:lnTo>
                  <a:lnTo>
                    <a:pt x="20999" y="349559"/>
                  </a:lnTo>
                  <a:lnTo>
                    <a:pt x="21018" y="365546"/>
                  </a:lnTo>
                  <a:lnTo>
                    <a:pt x="21031" y="381723"/>
                  </a:lnTo>
                  <a:lnTo>
                    <a:pt x="21040" y="397744"/>
                  </a:lnTo>
                  <a:lnTo>
                    <a:pt x="21041" y="413412"/>
                  </a:lnTo>
                  <a:lnTo>
                    <a:pt x="20872" y="428696"/>
                  </a:lnTo>
                  <a:lnTo>
                    <a:pt x="20226" y="443646"/>
                  </a:lnTo>
                  <a:lnTo>
                    <a:pt x="18979" y="458332"/>
                  </a:lnTo>
                  <a:lnTo>
                    <a:pt x="17327" y="472822"/>
                  </a:lnTo>
                  <a:lnTo>
                    <a:pt x="15680" y="487170"/>
                  </a:lnTo>
                  <a:lnTo>
                    <a:pt x="14278" y="501402"/>
                  </a:lnTo>
                  <a:lnTo>
                    <a:pt x="13183" y="514942"/>
                  </a:lnTo>
                  <a:lnTo>
                    <a:pt x="12255" y="527954"/>
                  </a:lnTo>
                  <a:lnTo>
                    <a:pt x="11417" y="541584"/>
                  </a:lnTo>
                  <a:lnTo>
                    <a:pt x="10528" y="5580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832580" y="5022093"/>
              <a:ext cx="252685" cy="168457"/>
            </a:xfrm>
            <a:custGeom>
              <a:avLst/>
              <a:gdLst/>
              <a:ahLst/>
              <a:cxnLst/>
              <a:rect l="0" t="0" r="0" b="0"/>
              <a:pathLst>
                <a:path w="252685" h="168457">
                  <a:moveTo>
                    <a:pt x="252684" y="0"/>
                  </a:moveTo>
                  <a:lnTo>
                    <a:pt x="246749" y="5867"/>
                  </a:lnTo>
                  <a:lnTo>
                    <a:pt x="240545" y="11432"/>
                  </a:lnTo>
                  <a:lnTo>
                    <a:pt x="233449" y="17231"/>
                  </a:lnTo>
                  <a:lnTo>
                    <a:pt x="225509" y="23312"/>
                  </a:lnTo>
                  <a:lnTo>
                    <a:pt x="216862" y="29642"/>
                  </a:lnTo>
                  <a:lnTo>
                    <a:pt x="207658" y="36170"/>
                  </a:lnTo>
                  <a:lnTo>
                    <a:pt x="197714" y="42846"/>
                  </a:lnTo>
                  <a:lnTo>
                    <a:pt x="186527" y="49628"/>
                  </a:lnTo>
                  <a:lnTo>
                    <a:pt x="173941" y="56486"/>
                  </a:lnTo>
                  <a:lnTo>
                    <a:pt x="160575" y="63395"/>
                  </a:lnTo>
                  <a:lnTo>
                    <a:pt x="147598" y="70340"/>
                  </a:lnTo>
                  <a:lnTo>
                    <a:pt x="135641" y="77314"/>
                  </a:lnTo>
                  <a:lnTo>
                    <a:pt x="124497" y="84472"/>
                  </a:lnTo>
                  <a:lnTo>
                    <a:pt x="113413" y="92118"/>
                  </a:lnTo>
                  <a:lnTo>
                    <a:pt x="101922" y="100370"/>
                  </a:lnTo>
                  <a:lnTo>
                    <a:pt x="90051" y="109032"/>
                  </a:lnTo>
                  <a:lnTo>
                    <a:pt x="78141" y="117692"/>
                  </a:lnTo>
                  <a:lnTo>
                    <a:pt x="66422" y="126106"/>
                  </a:lnTo>
                  <a:lnTo>
                    <a:pt x="55031" y="134098"/>
                  </a:lnTo>
                  <a:lnTo>
                    <a:pt x="42751" y="142374"/>
                  </a:lnTo>
                  <a:lnTo>
                    <a:pt x="26273" y="15277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06321" y="4853637"/>
              <a:ext cx="301284" cy="526426"/>
            </a:xfrm>
            <a:custGeom>
              <a:avLst/>
              <a:gdLst/>
              <a:ahLst/>
              <a:cxnLst/>
              <a:rect l="0" t="0" r="0" b="0"/>
              <a:pathLst>
                <a:path w="301284" h="526426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66"/>
                  </a:lnTo>
                  <a:lnTo>
                    <a:pt x="3686" y="50487"/>
                  </a:lnTo>
                  <a:lnTo>
                    <a:pt x="5354" y="65463"/>
                  </a:lnTo>
                  <a:lnTo>
                    <a:pt x="6767" y="81190"/>
                  </a:lnTo>
                  <a:lnTo>
                    <a:pt x="7866" y="97639"/>
                  </a:lnTo>
                  <a:lnTo>
                    <a:pt x="8676" y="114959"/>
                  </a:lnTo>
                  <a:lnTo>
                    <a:pt x="9260" y="133150"/>
                  </a:lnTo>
                  <a:lnTo>
                    <a:pt x="9839" y="151600"/>
                  </a:lnTo>
                  <a:lnTo>
                    <a:pt x="10767" y="169226"/>
                  </a:lnTo>
                  <a:lnTo>
                    <a:pt x="12206" y="185491"/>
                  </a:lnTo>
                  <a:lnTo>
                    <a:pt x="13989" y="200529"/>
                  </a:lnTo>
                  <a:lnTo>
                    <a:pt x="15725" y="214857"/>
                  </a:lnTo>
                  <a:lnTo>
                    <a:pt x="17187" y="228883"/>
                  </a:lnTo>
                  <a:lnTo>
                    <a:pt x="18320" y="243306"/>
                  </a:lnTo>
                  <a:lnTo>
                    <a:pt x="19154" y="259140"/>
                  </a:lnTo>
                  <a:lnTo>
                    <a:pt x="19750" y="276805"/>
                  </a:lnTo>
                  <a:lnTo>
                    <a:pt x="20166" y="296048"/>
                  </a:lnTo>
                  <a:lnTo>
                    <a:pt x="20454" y="316253"/>
                  </a:lnTo>
                  <a:lnTo>
                    <a:pt x="20650" y="336949"/>
                  </a:lnTo>
                  <a:lnTo>
                    <a:pt x="20783" y="357707"/>
                  </a:lnTo>
                  <a:lnTo>
                    <a:pt x="20873" y="378088"/>
                  </a:lnTo>
                  <a:lnTo>
                    <a:pt x="20934" y="397897"/>
                  </a:lnTo>
                  <a:lnTo>
                    <a:pt x="20974" y="416976"/>
                  </a:lnTo>
                  <a:lnTo>
                    <a:pt x="21001" y="435109"/>
                  </a:lnTo>
                  <a:lnTo>
                    <a:pt x="21016" y="452242"/>
                  </a:lnTo>
                  <a:lnTo>
                    <a:pt x="20839" y="467322"/>
                  </a:lnTo>
                  <a:lnTo>
                    <a:pt x="19624" y="477094"/>
                  </a:lnTo>
                  <a:lnTo>
                    <a:pt x="17300" y="479668"/>
                  </a:lnTo>
                  <a:lnTo>
                    <a:pt x="15196" y="476690"/>
                  </a:lnTo>
                  <a:lnTo>
                    <a:pt x="13664" y="469962"/>
                  </a:lnTo>
                  <a:lnTo>
                    <a:pt x="12619" y="460754"/>
                  </a:lnTo>
                  <a:lnTo>
                    <a:pt x="11920" y="449909"/>
                  </a:lnTo>
                  <a:lnTo>
                    <a:pt x="11454" y="437817"/>
                  </a:lnTo>
                  <a:lnTo>
                    <a:pt x="11145" y="424537"/>
                  </a:lnTo>
                  <a:lnTo>
                    <a:pt x="10939" y="410185"/>
                  </a:lnTo>
                  <a:lnTo>
                    <a:pt x="10802" y="395117"/>
                  </a:lnTo>
                  <a:lnTo>
                    <a:pt x="10711" y="379844"/>
                  </a:lnTo>
                  <a:lnTo>
                    <a:pt x="10655" y="364684"/>
                  </a:lnTo>
                  <a:lnTo>
                    <a:pt x="10787" y="349909"/>
                  </a:lnTo>
                  <a:lnTo>
                    <a:pt x="11408" y="335834"/>
                  </a:lnTo>
                  <a:lnTo>
                    <a:pt x="12648" y="322552"/>
                  </a:lnTo>
                  <a:lnTo>
                    <a:pt x="14634" y="309989"/>
                  </a:lnTo>
                  <a:lnTo>
                    <a:pt x="17571" y="298005"/>
                  </a:lnTo>
                  <a:lnTo>
                    <a:pt x="21480" y="286474"/>
                  </a:lnTo>
                  <a:lnTo>
                    <a:pt x="26393" y="275932"/>
                  </a:lnTo>
                  <a:lnTo>
                    <a:pt x="32440" y="267514"/>
                  </a:lnTo>
                  <a:lnTo>
                    <a:pt x="39577" y="261680"/>
                  </a:lnTo>
                  <a:lnTo>
                    <a:pt x="47470" y="258578"/>
                  </a:lnTo>
                  <a:lnTo>
                    <a:pt x="55606" y="258384"/>
                  </a:lnTo>
                  <a:lnTo>
                    <a:pt x="63664" y="260890"/>
                  </a:lnTo>
                  <a:lnTo>
                    <a:pt x="71359" y="265792"/>
                  </a:lnTo>
                  <a:lnTo>
                    <a:pt x="78374" y="272878"/>
                  </a:lnTo>
                  <a:lnTo>
                    <a:pt x="84609" y="281827"/>
                  </a:lnTo>
                  <a:lnTo>
                    <a:pt x="90133" y="292406"/>
                  </a:lnTo>
                  <a:lnTo>
                    <a:pt x="95087" y="304554"/>
                  </a:lnTo>
                  <a:lnTo>
                    <a:pt x="99608" y="318090"/>
                  </a:lnTo>
                  <a:lnTo>
                    <a:pt x="103816" y="332585"/>
                  </a:lnTo>
                  <a:lnTo>
                    <a:pt x="107804" y="347461"/>
                  </a:lnTo>
                  <a:lnTo>
                    <a:pt x="111633" y="362358"/>
                  </a:lnTo>
                  <a:lnTo>
                    <a:pt x="115189" y="377294"/>
                  </a:lnTo>
                  <a:lnTo>
                    <a:pt x="118198" y="392540"/>
                  </a:lnTo>
                  <a:lnTo>
                    <a:pt x="120553" y="408243"/>
                  </a:lnTo>
                  <a:lnTo>
                    <a:pt x="122304" y="424401"/>
                  </a:lnTo>
                  <a:lnTo>
                    <a:pt x="123561" y="440940"/>
                  </a:lnTo>
                  <a:lnTo>
                    <a:pt x="124440" y="457740"/>
                  </a:lnTo>
                  <a:lnTo>
                    <a:pt x="124867" y="473377"/>
                  </a:lnTo>
                  <a:lnTo>
                    <a:pt x="124255" y="484174"/>
                  </a:lnTo>
                  <a:lnTo>
                    <a:pt x="122899" y="487884"/>
                  </a:lnTo>
                  <a:lnTo>
                    <a:pt x="122255" y="485759"/>
                  </a:lnTo>
                  <a:lnTo>
                    <a:pt x="122672" y="479751"/>
                  </a:lnTo>
                  <a:lnTo>
                    <a:pt x="123995" y="471531"/>
                  </a:lnTo>
                  <a:lnTo>
                    <a:pt x="126007" y="462167"/>
                  </a:lnTo>
                  <a:lnTo>
                    <a:pt x="129004" y="452724"/>
                  </a:lnTo>
                  <a:lnTo>
                    <a:pt x="133760" y="444417"/>
                  </a:lnTo>
                  <a:lnTo>
                    <a:pt x="140557" y="437783"/>
                  </a:lnTo>
                  <a:lnTo>
                    <a:pt x="149226" y="432796"/>
                  </a:lnTo>
                  <a:lnTo>
                    <a:pt x="159413" y="429188"/>
                  </a:lnTo>
                  <a:lnTo>
                    <a:pt x="170743" y="426637"/>
                  </a:lnTo>
                  <a:lnTo>
                    <a:pt x="182739" y="424698"/>
                  </a:lnTo>
                  <a:lnTo>
                    <a:pt x="194850" y="422838"/>
                  </a:lnTo>
                  <a:lnTo>
                    <a:pt x="206767" y="420755"/>
                  </a:lnTo>
                  <a:lnTo>
                    <a:pt x="218392" y="418198"/>
                  </a:lnTo>
                  <a:lnTo>
                    <a:pt x="229738" y="414877"/>
                  </a:lnTo>
                  <a:lnTo>
                    <a:pt x="240845" y="410711"/>
                  </a:lnTo>
                  <a:lnTo>
                    <a:pt x="251441" y="405624"/>
                  </a:lnTo>
                  <a:lnTo>
                    <a:pt x="260958" y="399462"/>
                  </a:lnTo>
                  <a:lnTo>
                    <a:pt x="269176" y="392243"/>
                  </a:lnTo>
                  <a:lnTo>
                    <a:pt x="276187" y="384125"/>
                  </a:lnTo>
                  <a:lnTo>
                    <a:pt x="282212" y="375306"/>
                  </a:lnTo>
                  <a:lnTo>
                    <a:pt x="287485" y="365963"/>
                  </a:lnTo>
                  <a:lnTo>
                    <a:pt x="292045" y="356081"/>
                  </a:lnTo>
                  <a:lnTo>
                    <a:pt x="295743" y="345462"/>
                  </a:lnTo>
                  <a:lnTo>
                    <a:pt x="298564" y="334059"/>
                  </a:lnTo>
                  <a:lnTo>
                    <a:pt x="300460" y="321960"/>
                  </a:lnTo>
                  <a:lnTo>
                    <a:pt x="301283" y="309306"/>
                  </a:lnTo>
                  <a:lnTo>
                    <a:pt x="301053" y="296246"/>
                  </a:lnTo>
                  <a:lnTo>
                    <a:pt x="299762" y="283222"/>
                  </a:lnTo>
                  <a:lnTo>
                    <a:pt x="297301" y="270937"/>
                  </a:lnTo>
                  <a:lnTo>
                    <a:pt x="293710" y="259730"/>
                  </a:lnTo>
                  <a:lnTo>
                    <a:pt x="288842" y="250071"/>
                  </a:lnTo>
                  <a:lnTo>
                    <a:pt x="282293" y="242712"/>
                  </a:lnTo>
                  <a:lnTo>
                    <a:pt x="274005" y="237849"/>
                  </a:lnTo>
                  <a:lnTo>
                    <a:pt x="264525" y="235533"/>
                  </a:lnTo>
                  <a:lnTo>
                    <a:pt x="254785" y="235932"/>
                  </a:lnTo>
                  <a:lnTo>
                    <a:pt x="245350" y="238871"/>
                  </a:lnTo>
                  <a:lnTo>
                    <a:pt x="236408" y="244076"/>
                  </a:lnTo>
                  <a:lnTo>
                    <a:pt x="227950" y="251374"/>
                  </a:lnTo>
                  <a:lnTo>
                    <a:pt x="219898" y="260467"/>
                  </a:lnTo>
                  <a:lnTo>
                    <a:pt x="212321" y="271145"/>
                  </a:lnTo>
                  <a:lnTo>
                    <a:pt x="205444" y="283361"/>
                  </a:lnTo>
                  <a:lnTo>
                    <a:pt x="199337" y="296946"/>
                  </a:lnTo>
                  <a:lnTo>
                    <a:pt x="194080" y="311644"/>
                  </a:lnTo>
                  <a:lnTo>
                    <a:pt x="189846" y="327188"/>
                  </a:lnTo>
                  <a:lnTo>
                    <a:pt x="186629" y="343343"/>
                  </a:lnTo>
                  <a:lnTo>
                    <a:pt x="184282" y="359767"/>
                  </a:lnTo>
                  <a:lnTo>
                    <a:pt x="182615" y="376019"/>
                  </a:lnTo>
                  <a:lnTo>
                    <a:pt x="181454" y="391877"/>
                  </a:lnTo>
                  <a:lnTo>
                    <a:pt x="180655" y="407305"/>
                  </a:lnTo>
                  <a:lnTo>
                    <a:pt x="180110" y="422358"/>
                  </a:lnTo>
                  <a:lnTo>
                    <a:pt x="179750" y="437112"/>
                  </a:lnTo>
                  <a:lnTo>
                    <a:pt x="179846" y="451480"/>
                  </a:lnTo>
                  <a:lnTo>
                    <a:pt x="180975" y="465215"/>
                  </a:lnTo>
                  <a:lnTo>
                    <a:pt x="183374" y="478227"/>
                  </a:lnTo>
                  <a:lnTo>
                    <a:pt x="187122" y="490253"/>
                  </a:lnTo>
                  <a:lnTo>
                    <a:pt x="192313" y="500805"/>
                  </a:lnTo>
                  <a:lnTo>
                    <a:pt x="198840" y="509744"/>
                  </a:lnTo>
                  <a:lnTo>
                    <a:pt x="206395" y="516907"/>
                  </a:lnTo>
                  <a:lnTo>
                    <a:pt x="215517" y="522536"/>
                  </a:lnTo>
                  <a:lnTo>
                    <a:pt x="229240" y="526004"/>
                  </a:lnTo>
                  <a:lnTo>
                    <a:pt x="252684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64290" y="5253720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4" y="25837"/>
                  </a:lnTo>
                  <a:lnTo>
                    <a:pt x="15391" y="34675"/>
                  </a:lnTo>
                  <a:lnTo>
                    <a:pt x="20972" y="44063"/>
                  </a:lnTo>
                  <a:lnTo>
                    <a:pt x="28966" y="55948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337948" y="5169492"/>
              <a:ext cx="294799" cy="579068"/>
            </a:xfrm>
            <a:custGeom>
              <a:avLst/>
              <a:gdLst/>
              <a:ahLst/>
              <a:cxnLst/>
              <a:rect l="0" t="0" r="0" b="0"/>
              <a:pathLst>
                <a:path w="294799" h="579068">
                  <a:moveTo>
                    <a:pt x="294798" y="0"/>
                  </a:moveTo>
                  <a:lnTo>
                    <a:pt x="291797" y="8801"/>
                  </a:lnTo>
                  <a:lnTo>
                    <a:pt x="288375" y="17148"/>
                  </a:lnTo>
                  <a:lnTo>
                    <a:pt x="284178" y="25856"/>
                  </a:lnTo>
                  <a:lnTo>
                    <a:pt x="279279" y="35323"/>
                  </a:lnTo>
                  <a:lnTo>
                    <a:pt x="273797" y="46114"/>
                  </a:lnTo>
                  <a:lnTo>
                    <a:pt x="267867" y="58399"/>
                  </a:lnTo>
                  <a:lnTo>
                    <a:pt x="261605" y="71546"/>
                  </a:lnTo>
                  <a:lnTo>
                    <a:pt x="255107" y="84367"/>
                  </a:lnTo>
                  <a:lnTo>
                    <a:pt x="248442" y="96211"/>
                  </a:lnTo>
                  <a:lnTo>
                    <a:pt x="241663" y="107108"/>
                  </a:lnTo>
                  <a:lnTo>
                    <a:pt x="234807" y="117493"/>
                  </a:lnTo>
                  <a:lnTo>
                    <a:pt x="227901" y="127700"/>
                  </a:lnTo>
                  <a:lnTo>
                    <a:pt x="221128" y="137896"/>
                  </a:lnTo>
                  <a:lnTo>
                    <a:pt x="214806" y="148142"/>
                  </a:lnTo>
                  <a:lnTo>
                    <a:pt x="209068" y="158456"/>
                  </a:lnTo>
                  <a:lnTo>
                    <a:pt x="203724" y="168997"/>
                  </a:lnTo>
                  <a:lnTo>
                    <a:pt x="198369" y="180060"/>
                  </a:lnTo>
                  <a:lnTo>
                    <a:pt x="192762" y="191762"/>
                  </a:lnTo>
                  <a:lnTo>
                    <a:pt x="186842" y="204061"/>
                  </a:lnTo>
                  <a:lnTo>
                    <a:pt x="180635" y="216848"/>
                  </a:lnTo>
                  <a:lnTo>
                    <a:pt x="174202" y="230003"/>
                  </a:lnTo>
                  <a:lnTo>
                    <a:pt x="167762" y="243259"/>
                  </a:lnTo>
                  <a:lnTo>
                    <a:pt x="161673" y="256233"/>
                  </a:lnTo>
                  <a:lnTo>
                    <a:pt x="156094" y="268738"/>
                  </a:lnTo>
                  <a:lnTo>
                    <a:pt x="150859" y="280932"/>
                  </a:lnTo>
                  <a:lnTo>
                    <a:pt x="145576" y="293193"/>
                  </a:lnTo>
                  <a:lnTo>
                    <a:pt x="140019" y="305742"/>
                  </a:lnTo>
                  <a:lnTo>
                    <a:pt x="134132" y="318629"/>
                  </a:lnTo>
                  <a:lnTo>
                    <a:pt x="127948" y="331821"/>
                  </a:lnTo>
                  <a:lnTo>
                    <a:pt x="121520" y="345255"/>
                  </a:lnTo>
                  <a:lnTo>
                    <a:pt x="114745" y="358870"/>
                  </a:lnTo>
                  <a:lnTo>
                    <a:pt x="107366" y="372617"/>
                  </a:lnTo>
                  <a:lnTo>
                    <a:pt x="99294" y="386456"/>
                  </a:lnTo>
                  <a:lnTo>
                    <a:pt x="90756" y="400359"/>
                  </a:lnTo>
                  <a:lnTo>
                    <a:pt x="82178" y="414307"/>
                  </a:lnTo>
                  <a:lnTo>
                    <a:pt x="73818" y="428283"/>
                  </a:lnTo>
                  <a:lnTo>
                    <a:pt x="65747" y="442280"/>
                  </a:lnTo>
                  <a:lnTo>
                    <a:pt x="57947" y="456290"/>
                  </a:lnTo>
                  <a:lnTo>
                    <a:pt x="50372" y="470305"/>
                  </a:lnTo>
                  <a:lnTo>
                    <a:pt x="43134" y="484158"/>
                  </a:lnTo>
                  <a:lnTo>
                    <a:pt x="36491" y="497539"/>
                  </a:lnTo>
                  <a:lnTo>
                    <a:pt x="30540" y="510314"/>
                  </a:lnTo>
                  <a:lnTo>
                    <a:pt x="25176" y="522448"/>
                  </a:lnTo>
                  <a:lnTo>
                    <a:pt x="19552" y="535321"/>
                  </a:lnTo>
                  <a:lnTo>
                    <a:pt x="12057" y="552299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1263419" y="326383"/>
            <a:ext cx="5790675" cy="642239"/>
            <a:chOff x="1263419" y="326383"/>
            <a:chExt cx="5790675" cy="642239"/>
          </a:xfrm>
        </p:grpSpPr>
        <p:sp>
          <p:nvSpPr>
            <p:cNvPr id="2" name="Freeform 1"/>
            <p:cNvSpPr/>
            <p:nvPr/>
          </p:nvSpPr>
          <p:spPr>
            <a:xfrm>
              <a:off x="1531094" y="410611"/>
              <a:ext cx="6067" cy="400084"/>
            </a:xfrm>
            <a:custGeom>
              <a:avLst/>
              <a:gdLst/>
              <a:ahLst/>
              <a:cxnLst/>
              <a:rect l="0" t="0" r="0" b="0"/>
              <a:pathLst>
                <a:path w="6067" h="400084">
                  <a:moveTo>
                    <a:pt x="6066" y="0"/>
                  </a:moveTo>
                  <a:lnTo>
                    <a:pt x="0" y="39688"/>
                  </a:lnTo>
                  <a:lnTo>
                    <a:pt x="4521" y="93107"/>
                  </a:lnTo>
                  <a:lnTo>
                    <a:pt x="5609" y="150030"/>
                  </a:lnTo>
                  <a:lnTo>
                    <a:pt x="5931" y="211349"/>
                  </a:lnTo>
                  <a:lnTo>
                    <a:pt x="6026" y="270852"/>
                  </a:lnTo>
                  <a:lnTo>
                    <a:pt x="6054" y="322408"/>
                  </a:lnTo>
                  <a:lnTo>
                    <a:pt x="6063" y="364200"/>
                  </a:lnTo>
                  <a:lnTo>
                    <a:pt x="6066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63419" y="326383"/>
              <a:ext cx="558012" cy="178985"/>
            </a:xfrm>
            <a:custGeom>
              <a:avLst/>
              <a:gdLst/>
              <a:ahLst/>
              <a:cxnLst/>
              <a:rect l="0" t="0" r="0" b="0"/>
              <a:pathLst>
                <a:path w="558012" h="178985">
                  <a:moveTo>
                    <a:pt x="558011" y="0"/>
                  </a:moveTo>
                  <a:lnTo>
                    <a:pt x="540030" y="15641"/>
                  </a:lnTo>
                  <a:lnTo>
                    <a:pt x="482487" y="39607"/>
                  </a:lnTo>
                  <a:lnTo>
                    <a:pt x="427496" y="64062"/>
                  </a:lnTo>
                  <a:lnTo>
                    <a:pt x="374670" y="81372"/>
                  </a:lnTo>
                  <a:lnTo>
                    <a:pt x="323923" y="93910"/>
                  </a:lnTo>
                  <a:lnTo>
                    <a:pt x="274182" y="105034"/>
                  </a:lnTo>
                  <a:lnTo>
                    <a:pt x="220059" y="115739"/>
                  </a:lnTo>
                  <a:lnTo>
                    <a:pt x="170331" y="129837"/>
                  </a:lnTo>
                  <a:lnTo>
                    <a:pt x="120659" y="140376"/>
                  </a:lnTo>
                  <a:lnTo>
                    <a:pt x="65038" y="155587"/>
                  </a:lnTo>
                  <a:lnTo>
                    <a:pt x="19563" y="17366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37119" y="768580"/>
              <a:ext cx="452726" cy="115814"/>
            </a:xfrm>
            <a:custGeom>
              <a:avLst/>
              <a:gdLst/>
              <a:ahLst/>
              <a:cxnLst/>
              <a:rect l="0" t="0" r="0" b="0"/>
              <a:pathLst>
                <a:path w="452726" h="115814">
                  <a:moveTo>
                    <a:pt x="452725" y="0"/>
                  </a:moveTo>
                  <a:lnTo>
                    <a:pt x="394108" y="9065"/>
                  </a:lnTo>
                  <a:lnTo>
                    <a:pt x="341104" y="18645"/>
                  </a:lnTo>
                  <a:lnTo>
                    <a:pt x="289387" y="34922"/>
                  </a:lnTo>
                  <a:lnTo>
                    <a:pt x="240552" y="50511"/>
                  </a:lnTo>
                  <a:lnTo>
                    <a:pt x="182827" y="66259"/>
                  </a:lnTo>
                  <a:lnTo>
                    <a:pt x="120818" y="87871"/>
                  </a:lnTo>
                  <a:lnTo>
                    <a:pt x="70763" y="100775"/>
                  </a:lnTo>
                  <a:lnTo>
                    <a:pt x="20693" y="112496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59276" y="400082"/>
              <a:ext cx="20082" cy="442198"/>
            </a:xfrm>
            <a:custGeom>
              <a:avLst/>
              <a:gdLst/>
              <a:ahLst/>
              <a:cxnLst/>
              <a:rect l="0" t="0" r="0" b="0"/>
              <a:pathLst>
                <a:path w="20082" h="442198">
                  <a:moveTo>
                    <a:pt x="9553" y="0"/>
                  </a:moveTo>
                  <a:lnTo>
                    <a:pt x="2317" y="28726"/>
                  </a:lnTo>
                  <a:lnTo>
                    <a:pt x="0" y="79092"/>
                  </a:lnTo>
                  <a:lnTo>
                    <a:pt x="483" y="134959"/>
                  </a:lnTo>
                  <a:lnTo>
                    <a:pt x="7415" y="190176"/>
                  </a:lnTo>
                  <a:lnTo>
                    <a:pt x="8919" y="238063"/>
                  </a:lnTo>
                  <a:lnTo>
                    <a:pt x="9365" y="296705"/>
                  </a:lnTo>
                  <a:lnTo>
                    <a:pt x="12617" y="352295"/>
                  </a:lnTo>
                  <a:lnTo>
                    <a:pt x="18607" y="413001"/>
                  </a:lnTo>
                  <a:lnTo>
                    <a:pt x="20081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79316" y="541892"/>
              <a:ext cx="326384" cy="58233"/>
            </a:xfrm>
            <a:custGeom>
              <a:avLst/>
              <a:gdLst/>
              <a:ahLst/>
              <a:cxnLst/>
              <a:rect l="0" t="0" r="0" b="0"/>
              <a:pathLst>
                <a:path w="326384" h="58233">
                  <a:moveTo>
                    <a:pt x="326383" y="5589"/>
                  </a:moveTo>
                  <a:lnTo>
                    <a:pt x="309615" y="0"/>
                  </a:lnTo>
                  <a:lnTo>
                    <a:pt x="292025" y="376"/>
                  </a:lnTo>
                  <a:lnTo>
                    <a:pt x="232215" y="13308"/>
                  </a:lnTo>
                  <a:lnTo>
                    <a:pt x="184098" y="23344"/>
                  </a:lnTo>
                  <a:lnTo>
                    <a:pt x="132796" y="33727"/>
                  </a:lnTo>
                  <a:lnTo>
                    <a:pt x="69298" y="47716"/>
                  </a:lnTo>
                  <a:lnTo>
                    <a:pt x="33401" y="55116"/>
                  </a:lnTo>
                  <a:lnTo>
                    <a:pt x="0" y="582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569387" y="663295"/>
              <a:ext cx="323040" cy="242260"/>
            </a:xfrm>
            <a:custGeom>
              <a:avLst/>
              <a:gdLst/>
              <a:ahLst/>
              <a:cxnLst/>
              <a:rect l="0" t="0" r="0" b="0"/>
              <a:pathLst>
                <a:path w="323040" h="242260">
                  <a:moveTo>
                    <a:pt x="10094" y="31585"/>
                  </a:moveTo>
                  <a:lnTo>
                    <a:pt x="1761" y="80516"/>
                  </a:lnTo>
                  <a:lnTo>
                    <a:pt x="0" y="139647"/>
                  </a:lnTo>
                  <a:lnTo>
                    <a:pt x="5284" y="176687"/>
                  </a:lnTo>
                  <a:lnTo>
                    <a:pt x="19847" y="209889"/>
                  </a:lnTo>
                  <a:lnTo>
                    <a:pt x="38981" y="236364"/>
                  </a:lnTo>
                  <a:lnTo>
                    <a:pt x="46899" y="240634"/>
                  </a:lnTo>
                  <a:lnTo>
                    <a:pt x="65057" y="242259"/>
                  </a:lnTo>
                  <a:lnTo>
                    <a:pt x="81706" y="235962"/>
                  </a:lnTo>
                  <a:lnTo>
                    <a:pt x="111457" y="212856"/>
                  </a:lnTo>
                  <a:lnTo>
                    <a:pt x="127216" y="181481"/>
                  </a:lnTo>
                  <a:lnTo>
                    <a:pt x="139293" y="148139"/>
                  </a:lnTo>
                  <a:lnTo>
                    <a:pt x="143020" y="144383"/>
                  </a:lnTo>
                  <a:lnTo>
                    <a:pt x="146675" y="145388"/>
                  </a:lnTo>
                  <a:lnTo>
                    <a:pt x="150281" y="149568"/>
                  </a:lnTo>
                  <a:lnTo>
                    <a:pt x="177104" y="210221"/>
                  </a:lnTo>
                  <a:lnTo>
                    <a:pt x="193115" y="225233"/>
                  </a:lnTo>
                  <a:lnTo>
                    <a:pt x="213100" y="234634"/>
                  </a:lnTo>
                  <a:lnTo>
                    <a:pt x="237579" y="238813"/>
                  </a:lnTo>
                  <a:lnTo>
                    <a:pt x="260937" y="234431"/>
                  </a:lnTo>
                  <a:lnTo>
                    <a:pt x="272080" y="229987"/>
                  </a:lnTo>
                  <a:lnTo>
                    <a:pt x="290699" y="212570"/>
                  </a:lnTo>
                  <a:lnTo>
                    <a:pt x="316127" y="168851"/>
                  </a:lnTo>
                  <a:lnTo>
                    <a:pt x="323039" y="125809"/>
                  </a:lnTo>
                  <a:lnTo>
                    <a:pt x="318139" y="67268"/>
                  </a:lnTo>
                  <a:lnTo>
                    <a:pt x="312838" y="20003"/>
                  </a:lnTo>
                  <a:lnTo>
                    <a:pt x="3048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982272" y="705454"/>
              <a:ext cx="218392" cy="221168"/>
            </a:xfrm>
            <a:custGeom>
              <a:avLst/>
              <a:gdLst/>
              <a:ahLst/>
              <a:cxnLst/>
              <a:rect l="0" t="0" r="0" b="0"/>
              <a:pathLst>
                <a:path w="218392" h="221168">
                  <a:moveTo>
                    <a:pt x="113106" y="126297"/>
                  </a:moveTo>
                  <a:lnTo>
                    <a:pt x="118695" y="109529"/>
                  </a:lnTo>
                  <a:lnTo>
                    <a:pt x="114253" y="57951"/>
                  </a:lnTo>
                  <a:lnTo>
                    <a:pt x="108546" y="33920"/>
                  </a:lnTo>
                  <a:lnTo>
                    <a:pt x="95872" y="14660"/>
                  </a:lnTo>
                  <a:lnTo>
                    <a:pt x="87578" y="6249"/>
                  </a:lnTo>
                  <a:lnTo>
                    <a:pt x="78540" y="1811"/>
                  </a:lnTo>
                  <a:lnTo>
                    <a:pt x="59139" y="0"/>
                  </a:lnTo>
                  <a:lnTo>
                    <a:pt x="41937" y="6214"/>
                  </a:lnTo>
                  <a:lnTo>
                    <a:pt x="34075" y="11147"/>
                  </a:lnTo>
                  <a:lnTo>
                    <a:pt x="22219" y="29106"/>
                  </a:lnTo>
                  <a:lnTo>
                    <a:pt x="2481" y="92268"/>
                  </a:lnTo>
                  <a:lnTo>
                    <a:pt x="0" y="132462"/>
                  </a:lnTo>
                  <a:lnTo>
                    <a:pt x="12149" y="188893"/>
                  </a:lnTo>
                  <a:lnTo>
                    <a:pt x="27691" y="215294"/>
                  </a:lnTo>
                  <a:lnTo>
                    <a:pt x="35105" y="219553"/>
                  </a:lnTo>
                  <a:lnTo>
                    <a:pt x="52703" y="221167"/>
                  </a:lnTo>
                  <a:lnTo>
                    <a:pt x="61139" y="217619"/>
                  </a:lnTo>
                  <a:lnTo>
                    <a:pt x="76751" y="204319"/>
                  </a:lnTo>
                  <a:lnTo>
                    <a:pt x="93105" y="171512"/>
                  </a:lnTo>
                  <a:lnTo>
                    <a:pt x="107942" y="118504"/>
                  </a:lnTo>
                  <a:lnTo>
                    <a:pt x="111576" y="87463"/>
                  </a:lnTo>
                  <a:lnTo>
                    <a:pt x="122547" y="144965"/>
                  </a:lnTo>
                  <a:lnTo>
                    <a:pt x="145863" y="185876"/>
                  </a:lnTo>
                  <a:lnTo>
                    <a:pt x="152491" y="194093"/>
                  </a:lnTo>
                  <a:lnTo>
                    <a:pt x="172335" y="203221"/>
                  </a:lnTo>
                  <a:lnTo>
                    <a:pt x="218391" y="2105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28356" y="694169"/>
              <a:ext cx="149314" cy="217504"/>
            </a:xfrm>
            <a:custGeom>
              <a:avLst/>
              <a:gdLst/>
              <a:ahLst/>
              <a:cxnLst/>
              <a:rect l="0" t="0" r="0" b="0"/>
              <a:pathLst>
                <a:path w="149314" h="217504">
                  <a:moveTo>
                    <a:pt x="140763" y="42825"/>
                  </a:moveTo>
                  <a:lnTo>
                    <a:pt x="135173" y="26058"/>
                  </a:lnTo>
                  <a:lnTo>
                    <a:pt x="123071" y="11586"/>
                  </a:lnTo>
                  <a:lnTo>
                    <a:pt x="114930" y="4452"/>
                  </a:lnTo>
                  <a:lnTo>
                    <a:pt x="105993" y="865"/>
                  </a:lnTo>
                  <a:lnTo>
                    <a:pt x="86705" y="0"/>
                  </a:lnTo>
                  <a:lnTo>
                    <a:pt x="38491" y="10146"/>
                  </a:lnTo>
                  <a:lnTo>
                    <a:pt x="15760" y="20892"/>
                  </a:lnTo>
                  <a:lnTo>
                    <a:pt x="8294" y="29373"/>
                  </a:lnTo>
                  <a:lnTo>
                    <a:pt x="0" y="51275"/>
                  </a:lnTo>
                  <a:lnTo>
                    <a:pt x="1297" y="61326"/>
                  </a:lnTo>
                  <a:lnTo>
                    <a:pt x="12097" y="78734"/>
                  </a:lnTo>
                  <a:lnTo>
                    <a:pt x="31716" y="88031"/>
                  </a:lnTo>
                  <a:lnTo>
                    <a:pt x="87625" y="102894"/>
                  </a:lnTo>
                  <a:lnTo>
                    <a:pt x="140698" y="125677"/>
                  </a:lnTo>
                  <a:lnTo>
                    <a:pt x="146569" y="133155"/>
                  </a:lnTo>
                  <a:lnTo>
                    <a:pt x="149313" y="141650"/>
                  </a:lnTo>
                  <a:lnTo>
                    <a:pt x="149242" y="160447"/>
                  </a:lnTo>
                  <a:lnTo>
                    <a:pt x="145311" y="180499"/>
                  </a:lnTo>
                  <a:lnTo>
                    <a:pt x="130931" y="205930"/>
                  </a:lnTo>
                  <a:lnTo>
                    <a:pt x="109097" y="214752"/>
                  </a:lnTo>
                  <a:lnTo>
                    <a:pt x="81066" y="217503"/>
                  </a:lnTo>
                  <a:lnTo>
                    <a:pt x="31181" y="212857"/>
                  </a:lnTo>
                  <a:lnTo>
                    <a:pt x="3892" y="211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751782" y="714193"/>
              <a:ext cx="217462" cy="212394"/>
            </a:xfrm>
            <a:custGeom>
              <a:avLst/>
              <a:gdLst/>
              <a:ahLst/>
              <a:cxnLst/>
              <a:rect l="0" t="0" r="0" b="0"/>
              <a:pathLst>
                <a:path w="217462" h="212394">
                  <a:moveTo>
                    <a:pt x="143762" y="117558"/>
                  </a:moveTo>
                  <a:lnTo>
                    <a:pt x="118568" y="63683"/>
                  </a:lnTo>
                  <a:lnTo>
                    <a:pt x="99097" y="25677"/>
                  </a:lnTo>
                  <a:lnTo>
                    <a:pt x="85307" y="11211"/>
                  </a:lnTo>
                  <a:lnTo>
                    <a:pt x="67479" y="883"/>
                  </a:lnTo>
                  <a:lnTo>
                    <a:pt x="57811" y="0"/>
                  </a:lnTo>
                  <a:lnTo>
                    <a:pt x="37711" y="5258"/>
                  </a:lnTo>
                  <a:lnTo>
                    <a:pt x="23319" y="18514"/>
                  </a:lnTo>
                  <a:lnTo>
                    <a:pt x="8639" y="48827"/>
                  </a:lnTo>
                  <a:lnTo>
                    <a:pt x="0" y="90564"/>
                  </a:lnTo>
                  <a:lnTo>
                    <a:pt x="560" y="133736"/>
                  </a:lnTo>
                  <a:lnTo>
                    <a:pt x="6417" y="157503"/>
                  </a:lnTo>
                  <a:lnTo>
                    <a:pt x="29241" y="198238"/>
                  </a:lnTo>
                  <a:lnTo>
                    <a:pt x="35829" y="206439"/>
                  </a:lnTo>
                  <a:lnTo>
                    <a:pt x="44900" y="210737"/>
                  </a:lnTo>
                  <a:lnTo>
                    <a:pt x="67458" y="212393"/>
                  </a:lnTo>
                  <a:lnTo>
                    <a:pt x="77685" y="208858"/>
                  </a:lnTo>
                  <a:lnTo>
                    <a:pt x="95287" y="195570"/>
                  </a:lnTo>
                  <a:lnTo>
                    <a:pt x="124481" y="158444"/>
                  </a:lnTo>
                  <a:lnTo>
                    <a:pt x="137529" y="126553"/>
                  </a:lnTo>
                  <a:lnTo>
                    <a:pt x="141915" y="98516"/>
                  </a:lnTo>
                  <a:lnTo>
                    <a:pt x="149108" y="139804"/>
                  </a:lnTo>
                  <a:lnTo>
                    <a:pt x="163933" y="164963"/>
                  </a:lnTo>
                  <a:lnTo>
                    <a:pt x="183144" y="187236"/>
                  </a:lnTo>
                  <a:lnTo>
                    <a:pt x="196750" y="195319"/>
                  </a:lnTo>
                  <a:lnTo>
                    <a:pt x="217461" y="2017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76997" y="473782"/>
              <a:ext cx="156105" cy="428499"/>
            </a:xfrm>
            <a:custGeom>
              <a:avLst/>
              <a:gdLst/>
              <a:ahLst/>
              <a:cxnLst/>
              <a:rect l="0" t="0" r="0" b="0"/>
              <a:pathLst>
                <a:path w="156105" h="428499">
                  <a:moveTo>
                    <a:pt x="8101" y="0"/>
                  </a:moveTo>
                  <a:lnTo>
                    <a:pt x="8101" y="57264"/>
                  </a:lnTo>
                  <a:lnTo>
                    <a:pt x="8101" y="109774"/>
                  </a:lnTo>
                  <a:lnTo>
                    <a:pt x="8101" y="166666"/>
                  </a:lnTo>
                  <a:lnTo>
                    <a:pt x="8101" y="217449"/>
                  </a:lnTo>
                  <a:lnTo>
                    <a:pt x="8101" y="265250"/>
                  </a:lnTo>
                  <a:lnTo>
                    <a:pt x="13690" y="322626"/>
                  </a:lnTo>
                  <a:lnTo>
                    <a:pt x="17654" y="376161"/>
                  </a:lnTo>
                  <a:lnTo>
                    <a:pt x="17171" y="409632"/>
                  </a:lnTo>
                  <a:lnTo>
                    <a:pt x="15317" y="409959"/>
                  </a:lnTo>
                  <a:lnTo>
                    <a:pt x="10138" y="400963"/>
                  </a:lnTo>
                  <a:lnTo>
                    <a:pt x="1816" y="374997"/>
                  </a:lnTo>
                  <a:lnTo>
                    <a:pt x="0" y="338188"/>
                  </a:lnTo>
                  <a:lnTo>
                    <a:pt x="7520" y="298815"/>
                  </a:lnTo>
                  <a:lnTo>
                    <a:pt x="17982" y="275526"/>
                  </a:lnTo>
                  <a:lnTo>
                    <a:pt x="33549" y="259716"/>
                  </a:lnTo>
                  <a:lnTo>
                    <a:pt x="42614" y="253863"/>
                  </a:lnTo>
                  <a:lnTo>
                    <a:pt x="62045" y="250478"/>
                  </a:lnTo>
                  <a:lnTo>
                    <a:pt x="82379" y="254043"/>
                  </a:lnTo>
                  <a:lnTo>
                    <a:pt x="112388" y="269204"/>
                  </a:lnTo>
                  <a:lnTo>
                    <a:pt x="136617" y="289684"/>
                  </a:lnTo>
                  <a:lnTo>
                    <a:pt x="151397" y="307733"/>
                  </a:lnTo>
                  <a:lnTo>
                    <a:pt x="155104" y="317459"/>
                  </a:lnTo>
                  <a:lnTo>
                    <a:pt x="156104" y="337625"/>
                  </a:lnTo>
                  <a:lnTo>
                    <a:pt x="150090" y="374298"/>
                  </a:lnTo>
                  <a:lnTo>
                    <a:pt x="135310" y="403621"/>
                  </a:lnTo>
                  <a:lnTo>
                    <a:pt x="119621" y="416473"/>
                  </a:lnTo>
                  <a:lnTo>
                    <a:pt x="99780" y="424915"/>
                  </a:lnTo>
                  <a:lnTo>
                    <a:pt x="64641" y="428498"/>
                  </a:lnTo>
                  <a:lnTo>
                    <a:pt x="2915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474611" y="692909"/>
              <a:ext cx="137351" cy="191485"/>
            </a:xfrm>
            <a:custGeom>
              <a:avLst/>
              <a:gdLst/>
              <a:ahLst/>
              <a:cxnLst/>
              <a:rect l="0" t="0" r="0" b="0"/>
              <a:pathLst>
                <a:path w="137351" h="191485">
                  <a:moveTo>
                    <a:pt x="0" y="75671"/>
                  </a:moveTo>
                  <a:lnTo>
                    <a:pt x="16767" y="70082"/>
                  </a:lnTo>
                  <a:lnTo>
                    <a:pt x="34358" y="70457"/>
                  </a:lnTo>
                  <a:lnTo>
                    <a:pt x="55045" y="72184"/>
                  </a:lnTo>
                  <a:lnTo>
                    <a:pt x="114512" y="60711"/>
                  </a:lnTo>
                  <a:lnTo>
                    <a:pt x="123135" y="55169"/>
                  </a:lnTo>
                  <a:lnTo>
                    <a:pt x="135835" y="39653"/>
                  </a:lnTo>
                  <a:lnTo>
                    <a:pt x="137350" y="31772"/>
                  </a:lnTo>
                  <a:lnTo>
                    <a:pt x="136020" y="24178"/>
                  </a:lnTo>
                  <a:lnTo>
                    <a:pt x="132794" y="16776"/>
                  </a:lnTo>
                  <a:lnTo>
                    <a:pt x="116731" y="5431"/>
                  </a:lnTo>
                  <a:lnTo>
                    <a:pt x="105897" y="769"/>
                  </a:lnTo>
                  <a:lnTo>
                    <a:pt x="96334" y="0"/>
                  </a:lnTo>
                  <a:lnTo>
                    <a:pt x="51232" y="15981"/>
                  </a:lnTo>
                  <a:lnTo>
                    <a:pt x="37198" y="29255"/>
                  </a:lnTo>
                  <a:lnTo>
                    <a:pt x="18656" y="66372"/>
                  </a:lnTo>
                  <a:lnTo>
                    <a:pt x="12936" y="102681"/>
                  </a:lnTo>
                  <a:lnTo>
                    <a:pt x="16831" y="137486"/>
                  </a:lnTo>
                  <a:lnTo>
                    <a:pt x="25418" y="156177"/>
                  </a:lnTo>
                  <a:lnTo>
                    <a:pt x="30983" y="164436"/>
                  </a:lnTo>
                  <a:lnTo>
                    <a:pt x="46525" y="176733"/>
                  </a:lnTo>
                  <a:lnTo>
                    <a:pt x="66301" y="184928"/>
                  </a:lnTo>
                  <a:lnTo>
                    <a:pt x="115813" y="1914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657742" y="722128"/>
              <a:ext cx="195896" cy="169051"/>
            </a:xfrm>
            <a:custGeom>
              <a:avLst/>
              <a:gdLst/>
              <a:ahLst/>
              <a:cxnLst/>
              <a:rect l="0" t="0" r="0" b="0"/>
              <a:pathLst>
                <a:path w="195896" h="169051">
                  <a:moveTo>
                    <a:pt x="101138" y="120151"/>
                  </a:moveTo>
                  <a:lnTo>
                    <a:pt x="115793" y="76189"/>
                  </a:lnTo>
                  <a:lnTo>
                    <a:pt x="116230" y="56159"/>
                  </a:lnTo>
                  <a:lnTo>
                    <a:pt x="111356" y="35558"/>
                  </a:lnTo>
                  <a:lnTo>
                    <a:pt x="101390" y="14704"/>
                  </a:lnTo>
                  <a:lnTo>
                    <a:pt x="93118" y="7739"/>
                  </a:lnTo>
                  <a:lnTo>
                    <a:pt x="71448" y="0"/>
                  </a:lnTo>
                  <a:lnTo>
                    <a:pt x="61457" y="276"/>
                  </a:lnTo>
                  <a:lnTo>
                    <a:pt x="44118" y="6822"/>
                  </a:lnTo>
                  <a:lnTo>
                    <a:pt x="21203" y="23661"/>
                  </a:lnTo>
                  <a:lnTo>
                    <a:pt x="9849" y="42952"/>
                  </a:lnTo>
                  <a:lnTo>
                    <a:pt x="0" y="80120"/>
                  </a:lnTo>
                  <a:lnTo>
                    <a:pt x="202" y="120768"/>
                  </a:lnTo>
                  <a:lnTo>
                    <a:pt x="5975" y="146162"/>
                  </a:lnTo>
                  <a:lnTo>
                    <a:pt x="16340" y="165247"/>
                  </a:lnTo>
                  <a:lnTo>
                    <a:pt x="22379" y="168932"/>
                  </a:lnTo>
                  <a:lnTo>
                    <a:pt x="28745" y="169050"/>
                  </a:lnTo>
                  <a:lnTo>
                    <a:pt x="42058" y="162941"/>
                  </a:lnTo>
                  <a:lnTo>
                    <a:pt x="55773" y="152427"/>
                  </a:lnTo>
                  <a:lnTo>
                    <a:pt x="66548" y="133716"/>
                  </a:lnTo>
                  <a:lnTo>
                    <a:pt x="82997" y="89166"/>
                  </a:lnTo>
                  <a:lnTo>
                    <a:pt x="87874" y="86626"/>
                  </a:lnTo>
                  <a:lnTo>
                    <a:pt x="93466" y="89612"/>
                  </a:lnTo>
                  <a:lnTo>
                    <a:pt x="145500" y="146825"/>
                  </a:lnTo>
                  <a:lnTo>
                    <a:pt x="165308" y="155403"/>
                  </a:lnTo>
                  <a:lnTo>
                    <a:pt x="195895" y="162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43109" y="747523"/>
              <a:ext cx="136871" cy="160300"/>
            </a:xfrm>
            <a:custGeom>
              <a:avLst/>
              <a:gdLst/>
              <a:ahLst/>
              <a:cxnLst/>
              <a:rect l="0" t="0" r="0" b="0"/>
              <a:pathLst>
                <a:path w="136871" h="160300">
                  <a:moveTo>
                    <a:pt x="0" y="0"/>
                  </a:moveTo>
                  <a:lnTo>
                    <a:pt x="0" y="54144"/>
                  </a:lnTo>
                  <a:lnTo>
                    <a:pt x="5589" y="103502"/>
                  </a:lnTo>
                  <a:lnTo>
                    <a:pt x="20243" y="136342"/>
                  </a:lnTo>
                  <a:lnTo>
                    <a:pt x="35903" y="151453"/>
                  </a:lnTo>
                  <a:lnTo>
                    <a:pt x="44992" y="157121"/>
                  </a:lnTo>
                  <a:lnTo>
                    <a:pt x="64450" y="160299"/>
                  </a:lnTo>
                  <a:lnTo>
                    <a:pt x="74552" y="159508"/>
                  </a:lnTo>
                  <a:lnTo>
                    <a:pt x="82457" y="155472"/>
                  </a:lnTo>
                  <a:lnTo>
                    <a:pt x="94359" y="141628"/>
                  </a:lnTo>
                  <a:lnTo>
                    <a:pt x="118979" y="83721"/>
                  </a:lnTo>
                  <a:lnTo>
                    <a:pt x="133705" y="29425"/>
                  </a:lnTo>
                  <a:lnTo>
                    <a:pt x="13687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68669" y="505367"/>
              <a:ext cx="16596" cy="431670"/>
            </a:xfrm>
            <a:custGeom>
              <a:avLst/>
              <a:gdLst/>
              <a:ahLst/>
              <a:cxnLst/>
              <a:rect l="0" t="0" r="0" b="0"/>
              <a:pathLst>
                <a:path w="16596" h="431670">
                  <a:moveTo>
                    <a:pt x="6066" y="0"/>
                  </a:moveTo>
                  <a:lnTo>
                    <a:pt x="0" y="35962"/>
                  </a:lnTo>
                  <a:lnTo>
                    <a:pt x="3749" y="86305"/>
                  </a:lnTo>
                  <a:lnTo>
                    <a:pt x="6549" y="135406"/>
                  </a:lnTo>
                  <a:lnTo>
                    <a:pt x="11350" y="177554"/>
                  </a:lnTo>
                  <a:lnTo>
                    <a:pt x="14264" y="223582"/>
                  </a:lnTo>
                  <a:lnTo>
                    <a:pt x="15559" y="268996"/>
                  </a:lnTo>
                  <a:lnTo>
                    <a:pt x="16288" y="327447"/>
                  </a:lnTo>
                  <a:lnTo>
                    <a:pt x="16503" y="379472"/>
                  </a:lnTo>
                  <a:lnTo>
                    <a:pt x="16595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01036" y="600124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9525" y="19786"/>
                  </a:lnTo>
                  <a:lnTo>
                    <a:pt x="60394" y="348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224329" y="779108"/>
              <a:ext cx="18863" cy="189514"/>
            </a:xfrm>
            <a:custGeom>
              <a:avLst/>
              <a:gdLst/>
              <a:ahLst/>
              <a:cxnLst/>
              <a:rect l="0" t="0" r="0" b="0"/>
              <a:pathLst>
                <a:path w="18863" h="189514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6999" y="130197"/>
                  </a:lnTo>
                  <a:lnTo>
                    <a:pt x="18862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253720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371017" y="490280"/>
              <a:ext cx="114331" cy="457285"/>
            </a:xfrm>
            <a:custGeom>
              <a:avLst/>
              <a:gdLst/>
              <a:ahLst/>
              <a:cxnLst/>
              <a:rect l="0" t="0" r="0" b="0"/>
              <a:pathLst>
                <a:path w="114331" h="457285">
                  <a:moveTo>
                    <a:pt x="19573" y="457284"/>
                  </a:moveTo>
                  <a:lnTo>
                    <a:pt x="19573" y="408354"/>
                  </a:lnTo>
                  <a:lnTo>
                    <a:pt x="13984" y="349223"/>
                  </a:lnTo>
                  <a:lnTo>
                    <a:pt x="10508" y="301004"/>
                  </a:lnTo>
                  <a:lnTo>
                    <a:pt x="3889" y="249672"/>
                  </a:lnTo>
                  <a:lnTo>
                    <a:pt x="109" y="197418"/>
                  </a:lnTo>
                  <a:lnTo>
                    <a:pt x="0" y="134595"/>
                  </a:lnTo>
                  <a:lnTo>
                    <a:pt x="7015" y="84292"/>
                  </a:lnTo>
                  <a:lnTo>
                    <a:pt x="17672" y="35853"/>
                  </a:lnTo>
                  <a:lnTo>
                    <a:pt x="28867" y="14178"/>
                  </a:lnTo>
                  <a:lnTo>
                    <a:pt x="37467" y="7462"/>
                  </a:lnTo>
                  <a:lnTo>
                    <a:pt x="59502" y="0"/>
                  </a:lnTo>
                  <a:lnTo>
                    <a:pt x="92625" y="1388"/>
                  </a:lnTo>
                  <a:lnTo>
                    <a:pt x="104683" y="6269"/>
                  </a:lnTo>
                  <a:lnTo>
                    <a:pt x="114330" y="150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337947" y="747523"/>
              <a:ext cx="105286" cy="31586"/>
            </a:xfrm>
            <a:custGeom>
              <a:avLst/>
              <a:gdLst/>
              <a:ahLst/>
              <a:cxnLst/>
              <a:rect l="0" t="0" r="0" b="0"/>
              <a:pathLst>
                <a:path w="105286" h="31586">
                  <a:moveTo>
                    <a:pt x="105285" y="0"/>
                  </a:moveTo>
                  <a:lnTo>
                    <a:pt x="5141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98070" y="747523"/>
              <a:ext cx="166262" cy="200428"/>
            </a:xfrm>
            <a:custGeom>
              <a:avLst/>
              <a:gdLst/>
              <a:ahLst/>
              <a:cxnLst/>
              <a:rect l="0" t="0" r="0" b="0"/>
              <a:pathLst>
                <a:path w="166262" h="200428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17019" y="151332"/>
                  </a:lnTo>
                  <a:lnTo>
                    <a:pt x="40941" y="187517"/>
                  </a:lnTo>
                  <a:lnTo>
                    <a:pt x="47619" y="195201"/>
                  </a:lnTo>
                  <a:lnTo>
                    <a:pt x="56751" y="199154"/>
                  </a:lnTo>
                  <a:lnTo>
                    <a:pt x="79375" y="200427"/>
                  </a:lnTo>
                  <a:lnTo>
                    <a:pt x="98789" y="193974"/>
                  </a:lnTo>
                  <a:lnTo>
                    <a:pt x="115216" y="182137"/>
                  </a:lnTo>
                  <a:lnTo>
                    <a:pt x="130316" y="165177"/>
                  </a:lnTo>
                  <a:lnTo>
                    <a:pt x="146382" y="130310"/>
                  </a:lnTo>
                  <a:lnTo>
                    <a:pt x="155055" y="77776"/>
                  </a:lnTo>
                  <a:lnTo>
                    <a:pt x="166261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27502" y="452725"/>
              <a:ext cx="20350" cy="452726"/>
            </a:xfrm>
            <a:custGeom>
              <a:avLst/>
              <a:gdLst/>
              <a:ahLst/>
              <a:cxnLst/>
              <a:rect l="0" t="0" r="0" b="0"/>
              <a:pathLst>
                <a:path w="20350" h="452726">
                  <a:moveTo>
                    <a:pt x="0" y="0"/>
                  </a:moveTo>
                  <a:lnTo>
                    <a:pt x="0" y="50433"/>
                  </a:lnTo>
                  <a:lnTo>
                    <a:pt x="1170" y="104240"/>
                  </a:lnTo>
                  <a:lnTo>
                    <a:pt x="8333" y="158761"/>
                  </a:lnTo>
                  <a:lnTo>
                    <a:pt x="12997" y="206527"/>
                  </a:lnTo>
                  <a:lnTo>
                    <a:pt x="18669" y="265134"/>
                  </a:lnTo>
                  <a:lnTo>
                    <a:pt x="20349" y="323833"/>
                  </a:lnTo>
                  <a:lnTo>
                    <a:pt x="17728" y="375151"/>
                  </a:lnTo>
                  <a:lnTo>
                    <a:pt x="12661" y="416872"/>
                  </a:lnTo>
                  <a:lnTo>
                    <a:pt x="10528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32829" y="726466"/>
              <a:ext cx="5215" cy="189514"/>
            </a:xfrm>
            <a:custGeom>
              <a:avLst/>
              <a:gdLst/>
              <a:ahLst/>
              <a:cxnLst/>
              <a:rect l="0" t="0" r="0" b="0"/>
              <a:pathLst>
                <a:path w="5215" h="189514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5214" y="16445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022300" y="621181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86889" y="705409"/>
              <a:ext cx="148829" cy="205405"/>
            </a:xfrm>
            <a:custGeom>
              <a:avLst/>
              <a:gdLst/>
              <a:ahLst/>
              <a:cxnLst/>
              <a:rect l="0" t="0" r="0" b="0"/>
              <a:pathLst>
                <a:path w="148829" h="205405">
                  <a:moveTo>
                    <a:pt x="135453" y="0"/>
                  </a:moveTo>
                  <a:lnTo>
                    <a:pt x="76836" y="5589"/>
                  </a:lnTo>
                  <a:lnTo>
                    <a:pt x="31067" y="19128"/>
                  </a:lnTo>
                  <a:lnTo>
                    <a:pt x="9510" y="30338"/>
                  </a:lnTo>
                  <a:lnTo>
                    <a:pt x="3528" y="37773"/>
                  </a:lnTo>
                  <a:lnTo>
                    <a:pt x="709" y="46239"/>
                  </a:lnTo>
                  <a:lnTo>
                    <a:pt x="0" y="55392"/>
                  </a:lnTo>
                  <a:lnTo>
                    <a:pt x="4207" y="61495"/>
                  </a:lnTo>
                  <a:lnTo>
                    <a:pt x="11691" y="65563"/>
                  </a:lnTo>
                  <a:lnTo>
                    <a:pt x="70499" y="79863"/>
                  </a:lnTo>
                  <a:lnTo>
                    <a:pt x="97616" y="82288"/>
                  </a:lnTo>
                  <a:lnTo>
                    <a:pt x="119026" y="92724"/>
                  </a:lnTo>
                  <a:lnTo>
                    <a:pt x="135171" y="109061"/>
                  </a:lnTo>
                  <a:lnTo>
                    <a:pt x="146246" y="128020"/>
                  </a:lnTo>
                  <a:lnTo>
                    <a:pt x="148828" y="151264"/>
                  </a:lnTo>
                  <a:lnTo>
                    <a:pt x="144907" y="174853"/>
                  </a:lnTo>
                  <a:lnTo>
                    <a:pt x="135365" y="193136"/>
                  </a:lnTo>
                  <a:lnTo>
                    <a:pt x="126036" y="198947"/>
                  </a:lnTo>
                  <a:lnTo>
                    <a:pt x="100072" y="205404"/>
                  </a:lnTo>
                  <a:lnTo>
                    <a:pt x="47822" y="201556"/>
                  </a:lnTo>
                  <a:lnTo>
                    <a:pt x="3016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317098" y="494839"/>
              <a:ext cx="21059" cy="431669"/>
            </a:xfrm>
            <a:custGeom>
              <a:avLst/>
              <a:gdLst/>
              <a:ahLst/>
              <a:cxnLst/>
              <a:rect l="0" t="0" r="0" b="0"/>
              <a:pathLst>
                <a:path w="21059" h="431669">
                  <a:moveTo>
                    <a:pt x="0" y="0"/>
                  </a:moveTo>
                  <a:lnTo>
                    <a:pt x="8334" y="54144"/>
                  </a:lnTo>
                  <a:lnTo>
                    <a:pt x="9879" y="101441"/>
                  </a:lnTo>
                  <a:lnTo>
                    <a:pt x="13457" y="153669"/>
                  </a:lnTo>
                  <a:lnTo>
                    <a:pt x="19556" y="213238"/>
                  </a:lnTo>
                  <a:lnTo>
                    <a:pt x="20613" y="267122"/>
                  </a:lnTo>
                  <a:lnTo>
                    <a:pt x="20926" y="327542"/>
                  </a:lnTo>
                  <a:lnTo>
                    <a:pt x="21019" y="378719"/>
                  </a:lnTo>
                  <a:lnTo>
                    <a:pt x="21058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402566" y="714406"/>
              <a:ext cx="188274" cy="191268"/>
            </a:xfrm>
            <a:custGeom>
              <a:avLst/>
              <a:gdLst/>
              <a:ahLst/>
              <a:cxnLst/>
              <a:rect l="0" t="0" r="0" b="0"/>
              <a:pathLst>
                <a:path w="188274" h="191268">
                  <a:moveTo>
                    <a:pt x="104045" y="96288"/>
                  </a:moveTo>
                  <a:lnTo>
                    <a:pt x="112378" y="58810"/>
                  </a:lnTo>
                  <a:lnTo>
                    <a:pt x="113110" y="46736"/>
                  </a:lnTo>
                  <a:lnTo>
                    <a:pt x="107684" y="27081"/>
                  </a:lnTo>
                  <a:lnTo>
                    <a:pt x="102962" y="18565"/>
                  </a:lnTo>
                  <a:lnTo>
                    <a:pt x="88356" y="5982"/>
                  </a:lnTo>
                  <a:lnTo>
                    <a:pt x="79548" y="989"/>
                  </a:lnTo>
                  <a:lnTo>
                    <a:pt x="71336" y="0"/>
                  </a:lnTo>
                  <a:lnTo>
                    <a:pt x="55972" y="5140"/>
                  </a:lnTo>
                  <a:lnTo>
                    <a:pt x="34169" y="26777"/>
                  </a:lnTo>
                  <a:lnTo>
                    <a:pt x="12891" y="61004"/>
                  </a:lnTo>
                  <a:lnTo>
                    <a:pt x="2947" y="100781"/>
                  </a:lnTo>
                  <a:lnTo>
                    <a:pt x="0" y="142203"/>
                  </a:lnTo>
                  <a:lnTo>
                    <a:pt x="5550" y="163878"/>
                  </a:lnTo>
                  <a:lnTo>
                    <a:pt x="10306" y="172933"/>
                  </a:lnTo>
                  <a:lnTo>
                    <a:pt x="24949" y="186115"/>
                  </a:lnTo>
                  <a:lnTo>
                    <a:pt x="33767" y="191267"/>
                  </a:lnTo>
                  <a:lnTo>
                    <a:pt x="41985" y="191193"/>
                  </a:lnTo>
                  <a:lnTo>
                    <a:pt x="49804" y="187634"/>
                  </a:lnTo>
                  <a:lnTo>
                    <a:pt x="63560" y="174321"/>
                  </a:lnTo>
                  <a:lnTo>
                    <a:pt x="73573" y="156705"/>
                  </a:lnTo>
                  <a:lnTo>
                    <a:pt x="80199" y="121468"/>
                  </a:lnTo>
                  <a:lnTo>
                    <a:pt x="76371" y="83064"/>
                  </a:lnTo>
                  <a:lnTo>
                    <a:pt x="77407" y="83963"/>
                  </a:lnTo>
                  <a:lnTo>
                    <a:pt x="97070" y="126445"/>
                  </a:lnTo>
                  <a:lnTo>
                    <a:pt x="110304" y="140106"/>
                  </a:lnTo>
                  <a:lnTo>
                    <a:pt x="127884" y="150078"/>
                  </a:lnTo>
                  <a:lnTo>
                    <a:pt x="150515" y="152170"/>
                  </a:lnTo>
                  <a:lnTo>
                    <a:pt x="163101" y="151090"/>
                  </a:lnTo>
                  <a:lnTo>
                    <a:pt x="171492" y="148030"/>
                  </a:lnTo>
                  <a:lnTo>
                    <a:pt x="177085" y="143651"/>
                  </a:lnTo>
                  <a:lnTo>
                    <a:pt x="188273" y="1278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590839" y="754253"/>
              <a:ext cx="148233" cy="128578"/>
            </a:xfrm>
            <a:custGeom>
              <a:avLst/>
              <a:gdLst/>
              <a:ahLst/>
              <a:cxnLst/>
              <a:rect l="0" t="0" r="0" b="0"/>
              <a:pathLst>
                <a:path w="148233" h="128578">
                  <a:moveTo>
                    <a:pt x="0" y="35384"/>
                  </a:moveTo>
                  <a:lnTo>
                    <a:pt x="8334" y="72862"/>
                  </a:lnTo>
                  <a:lnTo>
                    <a:pt x="11893" y="97664"/>
                  </a:lnTo>
                  <a:lnTo>
                    <a:pt x="23541" y="128577"/>
                  </a:lnTo>
                  <a:lnTo>
                    <a:pt x="23883" y="126758"/>
                  </a:lnTo>
                  <a:lnTo>
                    <a:pt x="16091" y="64824"/>
                  </a:lnTo>
                  <a:lnTo>
                    <a:pt x="25665" y="15983"/>
                  </a:lnTo>
                  <a:lnTo>
                    <a:pt x="33488" y="8412"/>
                  </a:lnTo>
                  <a:lnTo>
                    <a:pt x="57777" y="0"/>
                  </a:lnTo>
                  <a:lnTo>
                    <a:pt x="70104" y="1266"/>
                  </a:lnTo>
                  <a:lnTo>
                    <a:pt x="93159" y="12031"/>
                  </a:lnTo>
                  <a:lnTo>
                    <a:pt x="128150" y="40303"/>
                  </a:lnTo>
                  <a:lnTo>
                    <a:pt x="143133" y="58627"/>
                  </a:lnTo>
                  <a:lnTo>
                    <a:pt x="148232" y="81589"/>
                  </a:lnTo>
                  <a:lnTo>
                    <a:pt x="147399" y="119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24871" y="466983"/>
              <a:ext cx="123938" cy="447148"/>
            </a:xfrm>
            <a:custGeom>
              <a:avLst/>
              <a:gdLst/>
              <a:ahLst/>
              <a:cxnLst/>
              <a:rect l="0" t="0" r="0" b="0"/>
              <a:pathLst>
                <a:path w="123938" h="447148">
                  <a:moveTo>
                    <a:pt x="39709" y="396353"/>
                  </a:moveTo>
                  <a:lnTo>
                    <a:pt x="78082" y="367045"/>
                  </a:lnTo>
                  <a:lnTo>
                    <a:pt x="86009" y="347452"/>
                  </a:lnTo>
                  <a:lnTo>
                    <a:pt x="88362" y="324317"/>
                  </a:lnTo>
                  <a:lnTo>
                    <a:pt x="85509" y="302336"/>
                  </a:lnTo>
                  <a:lnTo>
                    <a:pt x="80771" y="293901"/>
                  </a:lnTo>
                  <a:lnTo>
                    <a:pt x="66147" y="281409"/>
                  </a:lnTo>
                  <a:lnTo>
                    <a:pt x="57335" y="278779"/>
                  </a:lnTo>
                  <a:lnTo>
                    <a:pt x="38184" y="278978"/>
                  </a:lnTo>
                  <a:lnTo>
                    <a:pt x="30504" y="283008"/>
                  </a:lnTo>
                  <a:lnTo>
                    <a:pt x="18850" y="296845"/>
                  </a:lnTo>
                  <a:lnTo>
                    <a:pt x="5712" y="324365"/>
                  </a:lnTo>
                  <a:lnTo>
                    <a:pt x="0" y="360336"/>
                  </a:lnTo>
                  <a:lnTo>
                    <a:pt x="9487" y="400629"/>
                  </a:lnTo>
                  <a:lnTo>
                    <a:pt x="27115" y="436615"/>
                  </a:lnTo>
                  <a:lnTo>
                    <a:pt x="34822" y="443081"/>
                  </a:lnTo>
                  <a:lnTo>
                    <a:pt x="43470" y="446223"/>
                  </a:lnTo>
                  <a:lnTo>
                    <a:pt x="52745" y="447147"/>
                  </a:lnTo>
                  <a:lnTo>
                    <a:pt x="69289" y="441935"/>
                  </a:lnTo>
                  <a:lnTo>
                    <a:pt x="76976" y="437270"/>
                  </a:lnTo>
                  <a:lnTo>
                    <a:pt x="88638" y="416488"/>
                  </a:lnTo>
                  <a:lnTo>
                    <a:pt x="105656" y="355487"/>
                  </a:lnTo>
                  <a:lnTo>
                    <a:pt x="119113" y="302753"/>
                  </a:lnTo>
                  <a:lnTo>
                    <a:pt x="122984" y="242250"/>
                  </a:lnTo>
                  <a:lnTo>
                    <a:pt x="123655" y="190036"/>
                  </a:lnTo>
                  <a:lnTo>
                    <a:pt x="120734" y="138690"/>
                  </a:lnTo>
                  <a:lnTo>
                    <a:pt x="109266" y="75226"/>
                  </a:lnTo>
                  <a:lnTo>
                    <a:pt x="94566" y="22828"/>
                  </a:lnTo>
                  <a:lnTo>
                    <a:pt x="83198" y="3785"/>
                  </a:lnTo>
                  <a:lnTo>
                    <a:pt x="76890" y="110"/>
                  </a:lnTo>
                  <a:lnTo>
                    <a:pt x="70346" y="0"/>
                  </a:lnTo>
                  <a:lnTo>
                    <a:pt x="63643" y="2266"/>
                  </a:lnTo>
                  <a:lnTo>
                    <a:pt x="59174" y="9626"/>
                  </a:lnTo>
                  <a:lnTo>
                    <a:pt x="52003" y="63466"/>
                  </a:lnTo>
                  <a:lnTo>
                    <a:pt x="50586" y="124837"/>
                  </a:lnTo>
                  <a:lnTo>
                    <a:pt x="55930" y="179034"/>
                  </a:lnTo>
                  <a:lnTo>
                    <a:pt x="64923" y="239546"/>
                  </a:lnTo>
                  <a:lnTo>
                    <a:pt x="74996" y="296339"/>
                  </a:lnTo>
                  <a:lnTo>
                    <a:pt x="97285" y="358357"/>
                  </a:lnTo>
                  <a:lnTo>
                    <a:pt x="123937" y="4068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54093" y="810694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1452932" y="1052979"/>
            <a:ext cx="642240" cy="20928"/>
          </a:xfrm>
          <a:custGeom>
            <a:avLst/>
            <a:gdLst/>
            <a:ahLst/>
            <a:cxnLst/>
            <a:rect l="0" t="0" r="0" b="0"/>
            <a:pathLst>
              <a:path w="642240" h="20928">
                <a:moveTo>
                  <a:pt x="642239" y="20927"/>
                </a:moveTo>
                <a:lnTo>
                  <a:pt x="583622" y="20927"/>
                </a:lnTo>
                <a:lnTo>
                  <a:pt x="532064" y="15338"/>
                </a:lnTo>
                <a:lnTo>
                  <a:pt x="468571" y="11375"/>
                </a:lnTo>
                <a:lnTo>
                  <a:pt x="410968" y="10592"/>
                </a:lnTo>
                <a:lnTo>
                  <a:pt x="354530" y="4848"/>
                </a:lnTo>
                <a:lnTo>
                  <a:pt x="306777" y="1345"/>
                </a:lnTo>
                <a:lnTo>
                  <a:pt x="255584" y="307"/>
                </a:lnTo>
                <a:lnTo>
                  <a:pt x="208960" y="0"/>
                </a:lnTo>
                <a:lnTo>
                  <a:pt x="154331" y="5498"/>
                </a:lnTo>
                <a:lnTo>
                  <a:pt x="99280" y="8947"/>
                </a:lnTo>
                <a:lnTo>
                  <a:pt x="40335" y="15558"/>
                </a:lnTo>
                <a:lnTo>
                  <a:pt x="0" y="209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8" name="Group 37"/>
          <p:cNvGrpSpPr/>
          <p:nvPr/>
        </p:nvGrpSpPr>
        <p:grpSpPr>
          <a:xfrm>
            <a:off x="1360899" y="2358383"/>
            <a:ext cx="1713423" cy="453410"/>
            <a:chOff x="1360899" y="2358383"/>
            <a:chExt cx="1713423" cy="453410"/>
          </a:xfrm>
        </p:grpSpPr>
        <p:sp>
          <p:nvSpPr>
            <p:cNvPr id="33" name="Freeform 32"/>
            <p:cNvSpPr/>
            <p:nvPr/>
          </p:nvSpPr>
          <p:spPr>
            <a:xfrm>
              <a:off x="1360899" y="2358383"/>
              <a:ext cx="394797" cy="453410"/>
            </a:xfrm>
            <a:custGeom>
              <a:avLst/>
              <a:gdLst/>
              <a:ahLst/>
              <a:cxnLst/>
              <a:rect l="0" t="0" r="0" b="0"/>
              <a:pathLst>
                <a:path w="394797" h="453410">
                  <a:moveTo>
                    <a:pt x="28862" y="0"/>
                  </a:moveTo>
                  <a:lnTo>
                    <a:pt x="13221" y="26386"/>
                  </a:lnTo>
                  <a:lnTo>
                    <a:pt x="2521" y="63450"/>
                  </a:lnTo>
                  <a:lnTo>
                    <a:pt x="0" y="112127"/>
                  </a:lnTo>
                  <a:lnTo>
                    <a:pt x="4973" y="170483"/>
                  </a:lnTo>
                  <a:lnTo>
                    <a:pt x="8136" y="232228"/>
                  </a:lnTo>
                  <a:lnTo>
                    <a:pt x="15962" y="293806"/>
                  </a:lnTo>
                  <a:lnTo>
                    <a:pt x="26860" y="348446"/>
                  </a:lnTo>
                  <a:lnTo>
                    <a:pt x="44387" y="392452"/>
                  </a:lnTo>
                  <a:lnTo>
                    <a:pt x="57599" y="412679"/>
                  </a:lnTo>
                  <a:lnTo>
                    <a:pt x="74389" y="426348"/>
                  </a:lnTo>
                  <a:lnTo>
                    <a:pt x="83780" y="431631"/>
                  </a:lnTo>
                  <a:lnTo>
                    <a:pt x="92380" y="432813"/>
                  </a:lnTo>
                  <a:lnTo>
                    <a:pt x="108175" y="427888"/>
                  </a:lnTo>
                  <a:lnTo>
                    <a:pt x="122994" y="411661"/>
                  </a:lnTo>
                  <a:lnTo>
                    <a:pt x="141371" y="376217"/>
                  </a:lnTo>
                  <a:lnTo>
                    <a:pt x="151105" y="336080"/>
                  </a:lnTo>
                  <a:lnTo>
                    <a:pt x="155834" y="274801"/>
                  </a:lnTo>
                  <a:lnTo>
                    <a:pt x="157964" y="274448"/>
                  </a:lnTo>
                  <a:lnTo>
                    <a:pt x="160553" y="277722"/>
                  </a:lnTo>
                  <a:lnTo>
                    <a:pt x="179932" y="336722"/>
                  </a:lnTo>
                  <a:lnTo>
                    <a:pt x="200459" y="397863"/>
                  </a:lnTo>
                  <a:lnTo>
                    <a:pt x="213922" y="418983"/>
                  </a:lnTo>
                  <a:lnTo>
                    <a:pt x="231604" y="436169"/>
                  </a:lnTo>
                  <a:lnTo>
                    <a:pt x="266878" y="453409"/>
                  </a:lnTo>
                  <a:lnTo>
                    <a:pt x="293355" y="452639"/>
                  </a:lnTo>
                  <a:lnTo>
                    <a:pt x="318380" y="443329"/>
                  </a:lnTo>
                  <a:lnTo>
                    <a:pt x="337301" y="427492"/>
                  </a:lnTo>
                  <a:lnTo>
                    <a:pt x="367342" y="381494"/>
                  </a:lnTo>
                  <a:lnTo>
                    <a:pt x="380537" y="344662"/>
                  </a:lnTo>
                  <a:lnTo>
                    <a:pt x="386136" y="294365"/>
                  </a:lnTo>
                  <a:lnTo>
                    <a:pt x="394796" y="234791"/>
                  </a:lnTo>
                  <a:lnTo>
                    <a:pt x="393480" y="173683"/>
                  </a:lnTo>
                  <a:lnTo>
                    <a:pt x="388617" y="129835"/>
                  </a:lnTo>
                  <a:lnTo>
                    <a:pt x="380471" y="74604"/>
                  </a:lnTo>
                  <a:lnTo>
                    <a:pt x="376303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823780" y="2544755"/>
              <a:ext cx="155578" cy="262146"/>
            </a:xfrm>
            <a:custGeom>
              <a:avLst/>
              <a:gdLst/>
              <a:ahLst/>
              <a:cxnLst/>
              <a:rect l="0" t="0" r="0" b="0"/>
              <a:pathLst>
                <a:path w="155578" h="262146">
                  <a:moveTo>
                    <a:pt x="8178" y="118954"/>
                  </a:moveTo>
                  <a:lnTo>
                    <a:pt x="45656" y="110621"/>
                  </a:lnTo>
                  <a:lnTo>
                    <a:pt x="102324" y="100310"/>
                  </a:lnTo>
                  <a:lnTo>
                    <a:pt x="123720" y="93900"/>
                  </a:lnTo>
                  <a:lnTo>
                    <a:pt x="132000" y="88214"/>
                  </a:lnTo>
                  <a:lnTo>
                    <a:pt x="144318" y="72536"/>
                  </a:lnTo>
                  <a:lnTo>
                    <a:pt x="147454" y="53871"/>
                  </a:lnTo>
                  <a:lnTo>
                    <a:pt x="146652" y="43980"/>
                  </a:lnTo>
                  <a:lnTo>
                    <a:pt x="136403" y="26751"/>
                  </a:lnTo>
                  <a:lnTo>
                    <a:pt x="120149" y="12464"/>
                  </a:lnTo>
                  <a:lnTo>
                    <a:pt x="101227" y="2215"/>
                  </a:lnTo>
                  <a:lnTo>
                    <a:pt x="77999" y="0"/>
                  </a:lnTo>
                  <a:lnTo>
                    <a:pt x="54417" y="4085"/>
                  </a:lnTo>
                  <a:lnTo>
                    <a:pt x="36138" y="13699"/>
                  </a:lnTo>
                  <a:lnTo>
                    <a:pt x="23334" y="28890"/>
                  </a:lnTo>
                  <a:lnTo>
                    <a:pt x="5583" y="67239"/>
                  </a:lnTo>
                  <a:lnTo>
                    <a:pt x="0" y="103761"/>
                  </a:lnTo>
                  <a:lnTo>
                    <a:pt x="6519" y="165260"/>
                  </a:lnTo>
                  <a:lnTo>
                    <a:pt x="16915" y="207024"/>
                  </a:lnTo>
                  <a:lnTo>
                    <a:pt x="40796" y="243282"/>
                  </a:lnTo>
                  <a:lnTo>
                    <a:pt x="47471" y="250973"/>
                  </a:lnTo>
                  <a:lnTo>
                    <a:pt x="67366" y="259518"/>
                  </a:lnTo>
                  <a:lnTo>
                    <a:pt x="90636" y="262145"/>
                  </a:lnTo>
                  <a:lnTo>
                    <a:pt x="112676" y="259414"/>
                  </a:lnTo>
                  <a:lnTo>
                    <a:pt x="131051" y="251181"/>
                  </a:lnTo>
                  <a:lnTo>
                    <a:pt x="144677" y="240893"/>
                  </a:lnTo>
                  <a:lnTo>
                    <a:pt x="155577" y="2242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371785" y="2439255"/>
              <a:ext cx="186641" cy="294134"/>
            </a:xfrm>
            <a:custGeom>
              <a:avLst/>
              <a:gdLst/>
              <a:ahLst/>
              <a:cxnLst/>
              <a:rect l="0" t="0" r="0" b="0"/>
              <a:pathLst>
                <a:path w="186641" h="294134">
                  <a:moveTo>
                    <a:pt x="186640" y="77055"/>
                  </a:moveTo>
                  <a:lnTo>
                    <a:pt x="137141" y="17463"/>
                  </a:lnTo>
                  <a:lnTo>
                    <a:pt x="110752" y="1946"/>
                  </a:lnTo>
                  <a:lnTo>
                    <a:pt x="90910" y="0"/>
                  </a:lnTo>
                  <a:lnTo>
                    <a:pt x="70394" y="4204"/>
                  </a:lnTo>
                  <a:lnTo>
                    <a:pt x="49577" y="13872"/>
                  </a:lnTo>
                  <a:lnTo>
                    <a:pt x="31746" y="32206"/>
                  </a:lnTo>
                  <a:lnTo>
                    <a:pt x="6825" y="76515"/>
                  </a:lnTo>
                  <a:lnTo>
                    <a:pt x="0" y="114070"/>
                  </a:lnTo>
                  <a:lnTo>
                    <a:pt x="6100" y="175917"/>
                  </a:lnTo>
                  <a:lnTo>
                    <a:pt x="16423" y="217742"/>
                  </a:lnTo>
                  <a:lnTo>
                    <a:pt x="40279" y="254021"/>
                  </a:lnTo>
                  <a:lnTo>
                    <a:pt x="73111" y="283717"/>
                  </a:lnTo>
                  <a:lnTo>
                    <a:pt x="96018" y="291738"/>
                  </a:lnTo>
                  <a:lnTo>
                    <a:pt x="119457" y="294133"/>
                  </a:lnTo>
                  <a:lnTo>
                    <a:pt x="155054" y="2876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12993" y="2500437"/>
              <a:ext cx="240230" cy="247832"/>
            </a:xfrm>
            <a:custGeom>
              <a:avLst/>
              <a:gdLst/>
              <a:ahLst/>
              <a:cxnLst/>
              <a:rect l="0" t="0" r="0" b="0"/>
              <a:pathLst>
                <a:path w="240230" h="247832">
                  <a:moveTo>
                    <a:pt x="82302" y="142216"/>
                  </a:moveTo>
                  <a:lnTo>
                    <a:pt x="97943" y="124235"/>
                  </a:lnTo>
                  <a:lnTo>
                    <a:pt x="117146" y="78063"/>
                  </a:lnTo>
                  <a:lnTo>
                    <a:pt x="122262" y="41579"/>
                  </a:lnTo>
                  <a:lnTo>
                    <a:pt x="117220" y="21059"/>
                  </a:lnTo>
                  <a:lnTo>
                    <a:pt x="112599" y="12311"/>
                  </a:lnTo>
                  <a:lnTo>
                    <a:pt x="104840" y="6480"/>
                  </a:lnTo>
                  <a:lnTo>
                    <a:pt x="83740" y="0"/>
                  </a:lnTo>
                  <a:lnTo>
                    <a:pt x="61884" y="3359"/>
                  </a:lnTo>
                  <a:lnTo>
                    <a:pt x="41642" y="13821"/>
                  </a:lnTo>
                  <a:lnTo>
                    <a:pt x="24846" y="30169"/>
                  </a:lnTo>
                  <a:lnTo>
                    <a:pt x="7826" y="64693"/>
                  </a:lnTo>
                  <a:lnTo>
                    <a:pt x="0" y="118280"/>
                  </a:lnTo>
                  <a:lnTo>
                    <a:pt x="1574" y="173926"/>
                  </a:lnTo>
                  <a:lnTo>
                    <a:pt x="12759" y="212832"/>
                  </a:lnTo>
                  <a:lnTo>
                    <a:pt x="18393" y="224388"/>
                  </a:lnTo>
                  <a:lnTo>
                    <a:pt x="34011" y="240348"/>
                  </a:lnTo>
                  <a:lnTo>
                    <a:pt x="43089" y="246242"/>
                  </a:lnTo>
                  <a:lnTo>
                    <a:pt x="51480" y="247831"/>
                  </a:lnTo>
                  <a:lnTo>
                    <a:pt x="59415" y="246551"/>
                  </a:lnTo>
                  <a:lnTo>
                    <a:pt x="67044" y="243358"/>
                  </a:lnTo>
                  <a:lnTo>
                    <a:pt x="88959" y="222097"/>
                  </a:lnTo>
                  <a:lnTo>
                    <a:pt x="112916" y="164895"/>
                  </a:lnTo>
                  <a:lnTo>
                    <a:pt x="121008" y="129048"/>
                  </a:lnTo>
                  <a:lnTo>
                    <a:pt x="122144" y="115890"/>
                  </a:lnTo>
                  <a:lnTo>
                    <a:pt x="124071" y="112967"/>
                  </a:lnTo>
                  <a:lnTo>
                    <a:pt x="126526" y="116867"/>
                  </a:lnTo>
                  <a:lnTo>
                    <a:pt x="133543" y="133289"/>
                  </a:lnTo>
                  <a:lnTo>
                    <a:pt x="163760" y="170040"/>
                  </a:lnTo>
                  <a:lnTo>
                    <a:pt x="189886" y="185685"/>
                  </a:lnTo>
                  <a:lnTo>
                    <a:pt x="209666" y="187661"/>
                  </a:lnTo>
                  <a:lnTo>
                    <a:pt x="240229" y="1843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874279" y="2558273"/>
              <a:ext cx="200043" cy="202360"/>
            </a:xfrm>
            <a:custGeom>
              <a:avLst/>
              <a:gdLst/>
              <a:ahLst/>
              <a:cxnLst/>
              <a:rect l="0" t="0" r="0" b="0"/>
              <a:pathLst>
                <a:path w="200043" h="202360">
                  <a:moveTo>
                    <a:pt x="0" y="21208"/>
                  </a:moveTo>
                  <a:lnTo>
                    <a:pt x="5590" y="79825"/>
                  </a:lnTo>
                  <a:lnTo>
                    <a:pt x="16789" y="133999"/>
                  </a:lnTo>
                  <a:lnTo>
                    <a:pt x="23334" y="186641"/>
                  </a:lnTo>
                  <a:lnTo>
                    <a:pt x="26748" y="202359"/>
                  </a:lnTo>
                  <a:lnTo>
                    <a:pt x="26021" y="201637"/>
                  </a:lnTo>
                  <a:lnTo>
                    <a:pt x="24367" y="197646"/>
                  </a:lnTo>
                  <a:lnTo>
                    <a:pt x="21493" y="144904"/>
                  </a:lnTo>
                  <a:lnTo>
                    <a:pt x="26733" y="96465"/>
                  </a:lnTo>
                  <a:lnTo>
                    <a:pt x="42400" y="42470"/>
                  </a:lnTo>
                  <a:lnTo>
                    <a:pt x="50430" y="22469"/>
                  </a:lnTo>
                  <a:lnTo>
                    <a:pt x="61798" y="5781"/>
                  </a:lnTo>
                  <a:lnTo>
                    <a:pt x="69275" y="1565"/>
                  </a:lnTo>
                  <a:lnTo>
                    <a:pt x="86941" y="0"/>
                  </a:lnTo>
                  <a:lnTo>
                    <a:pt x="116617" y="11285"/>
                  </a:lnTo>
                  <a:lnTo>
                    <a:pt x="130989" y="26157"/>
                  </a:lnTo>
                  <a:lnTo>
                    <a:pt x="165745" y="84814"/>
                  </a:lnTo>
                  <a:lnTo>
                    <a:pt x="185647" y="143145"/>
                  </a:lnTo>
                  <a:lnTo>
                    <a:pt x="200042" y="1791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481862" y="2283085"/>
            <a:ext cx="4498740" cy="559610"/>
            <a:chOff x="3481862" y="2283085"/>
            <a:chExt cx="4498740" cy="559610"/>
          </a:xfrm>
        </p:grpSpPr>
        <p:sp>
          <p:nvSpPr>
            <p:cNvPr id="39" name="Freeform 38"/>
            <p:cNvSpPr/>
            <p:nvPr/>
          </p:nvSpPr>
          <p:spPr>
            <a:xfrm>
              <a:off x="3481862" y="2421554"/>
              <a:ext cx="160999" cy="266669"/>
            </a:xfrm>
            <a:custGeom>
              <a:avLst/>
              <a:gdLst/>
              <a:ahLst/>
              <a:cxnLst/>
              <a:rect l="0" t="0" r="0" b="0"/>
              <a:pathLst>
                <a:path w="160999" h="266669">
                  <a:moveTo>
                    <a:pt x="3070" y="115813"/>
                  </a:moveTo>
                  <a:lnTo>
                    <a:pt x="28264" y="176924"/>
                  </a:lnTo>
                  <a:lnTo>
                    <a:pt x="48314" y="231356"/>
                  </a:lnTo>
                  <a:lnTo>
                    <a:pt x="59110" y="263132"/>
                  </a:lnTo>
                  <a:lnTo>
                    <a:pt x="59147" y="266668"/>
                  </a:lnTo>
                  <a:lnTo>
                    <a:pt x="56832" y="265516"/>
                  </a:lnTo>
                  <a:lnTo>
                    <a:pt x="52950" y="261239"/>
                  </a:lnTo>
                  <a:lnTo>
                    <a:pt x="31635" y="207999"/>
                  </a:lnTo>
                  <a:lnTo>
                    <a:pt x="7568" y="148447"/>
                  </a:lnTo>
                  <a:lnTo>
                    <a:pt x="0" y="126808"/>
                  </a:lnTo>
                  <a:lnTo>
                    <a:pt x="340" y="89305"/>
                  </a:lnTo>
                  <a:lnTo>
                    <a:pt x="13440" y="54147"/>
                  </a:lnTo>
                  <a:lnTo>
                    <a:pt x="37728" y="27092"/>
                  </a:lnTo>
                  <a:lnTo>
                    <a:pt x="67152" y="9847"/>
                  </a:lnTo>
                  <a:lnTo>
                    <a:pt x="115771" y="1945"/>
                  </a:lnTo>
                  <a:lnTo>
                    <a:pt x="16099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84974" y="2450017"/>
              <a:ext cx="170887" cy="279225"/>
            </a:xfrm>
            <a:custGeom>
              <a:avLst/>
              <a:gdLst/>
              <a:ahLst/>
              <a:cxnLst/>
              <a:rect l="0" t="0" r="0" b="0"/>
              <a:pathLst>
                <a:path w="170887" h="279225">
                  <a:moveTo>
                    <a:pt x="0" y="118936"/>
                  </a:moveTo>
                  <a:lnTo>
                    <a:pt x="37478" y="127269"/>
                  </a:lnTo>
                  <a:lnTo>
                    <a:pt x="72326" y="125694"/>
                  </a:lnTo>
                  <a:lnTo>
                    <a:pt x="126161" y="110251"/>
                  </a:lnTo>
                  <a:lnTo>
                    <a:pt x="147318" y="99088"/>
                  </a:lnTo>
                  <a:lnTo>
                    <a:pt x="162181" y="83208"/>
                  </a:lnTo>
                  <a:lnTo>
                    <a:pt x="167782" y="74061"/>
                  </a:lnTo>
                  <a:lnTo>
                    <a:pt x="170886" y="54538"/>
                  </a:lnTo>
                  <a:lnTo>
                    <a:pt x="170076" y="44418"/>
                  </a:lnTo>
                  <a:lnTo>
                    <a:pt x="159817" y="26935"/>
                  </a:lnTo>
                  <a:lnTo>
                    <a:pt x="143559" y="12536"/>
                  </a:lnTo>
                  <a:lnTo>
                    <a:pt x="124635" y="2237"/>
                  </a:lnTo>
                  <a:lnTo>
                    <a:pt x="104526" y="0"/>
                  </a:lnTo>
                  <a:lnTo>
                    <a:pt x="83891" y="4074"/>
                  </a:lnTo>
                  <a:lnTo>
                    <a:pt x="53712" y="19522"/>
                  </a:lnTo>
                  <a:lnTo>
                    <a:pt x="37130" y="32248"/>
                  </a:lnTo>
                  <a:lnTo>
                    <a:pt x="25081" y="51942"/>
                  </a:lnTo>
                  <a:lnTo>
                    <a:pt x="7814" y="102713"/>
                  </a:lnTo>
                  <a:lnTo>
                    <a:pt x="7904" y="143895"/>
                  </a:lnTo>
                  <a:lnTo>
                    <a:pt x="18415" y="198562"/>
                  </a:lnTo>
                  <a:lnTo>
                    <a:pt x="34876" y="244369"/>
                  </a:lnTo>
                  <a:lnTo>
                    <a:pt x="40798" y="255201"/>
                  </a:lnTo>
                  <a:lnTo>
                    <a:pt x="56737" y="270355"/>
                  </a:lnTo>
                  <a:lnTo>
                    <a:pt x="65900" y="276034"/>
                  </a:lnTo>
                  <a:lnTo>
                    <a:pt x="91680" y="279224"/>
                  </a:lnTo>
                  <a:lnTo>
                    <a:pt x="136870" y="2768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01561" y="2516227"/>
              <a:ext cx="204554" cy="219746"/>
            </a:xfrm>
            <a:custGeom>
              <a:avLst/>
              <a:gdLst/>
              <a:ahLst/>
              <a:cxnLst/>
              <a:rect l="0" t="0" r="0" b="0"/>
              <a:pathLst>
                <a:path w="204554" h="219746">
                  <a:moveTo>
                    <a:pt x="109796" y="115897"/>
                  </a:moveTo>
                  <a:lnTo>
                    <a:pt x="118130" y="78419"/>
                  </a:lnTo>
                  <a:lnTo>
                    <a:pt x="116555" y="43571"/>
                  </a:lnTo>
                  <a:lnTo>
                    <a:pt x="110461" y="22921"/>
                  </a:lnTo>
                  <a:lnTo>
                    <a:pt x="99953" y="5944"/>
                  </a:lnTo>
                  <a:lnTo>
                    <a:pt x="91535" y="1651"/>
                  </a:lnTo>
                  <a:lnTo>
                    <a:pt x="69705" y="0"/>
                  </a:lnTo>
                  <a:lnTo>
                    <a:pt x="50644" y="6286"/>
                  </a:lnTo>
                  <a:lnTo>
                    <a:pt x="42285" y="11237"/>
                  </a:lnTo>
                  <a:lnTo>
                    <a:pt x="29878" y="26098"/>
                  </a:lnTo>
                  <a:lnTo>
                    <a:pt x="8588" y="81671"/>
                  </a:lnTo>
                  <a:lnTo>
                    <a:pt x="0" y="116284"/>
                  </a:lnTo>
                  <a:lnTo>
                    <a:pt x="9275" y="177501"/>
                  </a:lnTo>
                  <a:lnTo>
                    <a:pt x="24510" y="210189"/>
                  </a:lnTo>
                  <a:lnTo>
                    <a:pt x="31882" y="216193"/>
                  </a:lnTo>
                  <a:lnTo>
                    <a:pt x="40306" y="219026"/>
                  </a:lnTo>
                  <a:lnTo>
                    <a:pt x="49431" y="219745"/>
                  </a:lnTo>
                  <a:lnTo>
                    <a:pt x="57855" y="216714"/>
                  </a:lnTo>
                  <a:lnTo>
                    <a:pt x="73453" y="203988"/>
                  </a:lnTo>
                  <a:lnTo>
                    <a:pt x="89799" y="177093"/>
                  </a:lnTo>
                  <a:lnTo>
                    <a:pt x="104633" y="126988"/>
                  </a:lnTo>
                  <a:lnTo>
                    <a:pt x="107502" y="95480"/>
                  </a:lnTo>
                  <a:lnTo>
                    <a:pt x="110606" y="88248"/>
                  </a:lnTo>
                  <a:lnTo>
                    <a:pt x="115015" y="86936"/>
                  </a:lnTo>
                  <a:lnTo>
                    <a:pt x="120295" y="89570"/>
                  </a:lnTo>
                  <a:lnTo>
                    <a:pt x="129280" y="101857"/>
                  </a:lnTo>
                  <a:lnTo>
                    <a:pt x="144035" y="125385"/>
                  </a:lnTo>
                  <a:lnTo>
                    <a:pt x="175571" y="154296"/>
                  </a:lnTo>
                  <a:lnTo>
                    <a:pt x="204553" y="1685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33771" y="2283085"/>
              <a:ext cx="203971" cy="449514"/>
            </a:xfrm>
            <a:custGeom>
              <a:avLst/>
              <a:gdLst/>
              <a:ahLst/>
              <a:cxnLst/>
              <a:rect l="0" t="0" r="0" b="0"/>
              <a:pathLst>
                <a:path w="203971" h="449514">
                  <a:moveTo>
                    <a:pt x="119742" y="317453"/>
                  </a:moveTo>
                  <a:lnTo>
                    <a:pt x="130920" y="306275"/>
                  </a:lnTo>
                  <a:lnTo>
                    <a:pt x="133043" y="299473"/>
                  </a:lnTo>
                  <a:lnTo>
                    <a:pt x="132282" y="282556"/>
                  </a:lnTo>
                  <a:lnTo>
                    <a:pt x="124925" y="266458"/>
                  </a:lnTo>
                  <a:lnTo>
                    <a:pt x="119688" y="258890"/>
                  </a:lnTo>
                  <a:lnTo>
                    <a:pt x="111517" y="253845"/>
                  </a:lnTo>
                  <a:lnTo>
                    <a:pt x="89960" y="248239"/>
                  </a:lnTo>
                  <a:lnTo>
                    <a:pt x="67901" y="251987"/>
                  </a:lnTo>
                  <a:lnTo>
                    <a:pt x="47568" y="262621"/>
                  </a:lnTo>
                  <a:lnTo>
                    <a:pt x="30732" y="279045"/>
                  </a:lnTo>
                  <a:lnTo>
                    <a:pt x="13690" y="308023"/>
                  </a:lnTo>
                  <a:lnTo>
                    <a:pt x="1232" y="344425"/>
                  </a:lnTo>
                  <a:lnTo>
                    <a:pt x="0" y="368045"/>
                  </a:lnTo>
                  <a:lnTo>
                    <a:pt x="8742" y="411805"/>
                  </a:lnTo>
                  <a:lnTo>
                    <a:pt x="23941" y="438086"/>
                  </a:lnTo>
                  <a:lnTo>
                    <a:pt x="32478" y="443499"/>
                  </a:lnTo>
                  <a:lnTo>
                    <a:pt x="54441" y="449513"/>
                  </a:lnTo>
                  <a:lnTo>
                    <a:pt x="87525" y="447309"/>
                  </a:lnTo>
                  <a:lnTo>
                    <a:pt x="105813" y="439118"/>
                  </a:lnTo>
                  <a:lnTo>
                    <a:pt x="113966" y="433658"/>
                  </a:lnTo>
                  <a:lnTo>
                    <a:pt x="136617" y="403617"/>
                  </a:lnTo>
                  <a:lnTo>
                    <a:pt x="156827" y="345478"/>
                  </a:lnTo>
                  <a:lnTo>
                    <a:pt x="172084" y="288414"/>
                  </a:lnTo>
                  <a:lnTo>
                    <a:pt x="179704" y="230860"/>
                  </a:lnTo>
                  <a:lnTo>
                    <a:pt x="181962" y="169354"/>
                  </a:lnTo>
                  <a:lnTo>
                    <a:pt x="182631" y="109796"/>
                  </a:lnTo>
                  <a:lnTo>
                    <a:pt x="182829" y="58224"/>
                  </a:lnTo>
                  <a:lnTo>
                    <a:pt x="177307" y="4465"/>
                  </a:lnTo>
                  <a:lnTo>
                    <a:pt x="174496" y="0"/>
                  </a:lnTo>
                  <a:lnTo>
                    <a:pt x="171453" y="533"/>
                  </a:lnTo>
                  <a:lnTo>
                    <a:pt x="168254" y="4398"/>
                  </a:lnTo>
                  <a:lnTo>
                    <a:pt x="163751" y="32194"/>
                  </a:lnTo>
                  <a:lnTo>
                    <a:pt x="162417" y="81244"/>
                  </a:lnTo>
                  <a:lnTo>
                    <a:pt x="155901" y="136654"/>
                  </a:lnTo>
                  <a:lnTo>
                    <a:pt x="160333" y="197685"/>
                  </a:lnTo>
                  <a:lnTo>
                    <a:pt x="164524" y="256230"/>
                  </a:lnTo>
                  <a:lnTo>
                    <a:pt x="173175" y="311791"/>
                  </a:lnTo>
                  <a:lnTo>
                    <a:pt x="186578" y="366898"/>
                  </a:lnTo>
                  <a:lnTo>
                    <a:pt x="203970" y="4122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686198" y="2476139"/>
              <a:ext cx="298330" cy="216961"/>
            </a:xfrm>
            <a:custGeom>
              <a:avLst/>
              <a:gdLst/>
              <a:ahLst/>
              <a:cxnLst/>
              <a:rect l="0" t="0" r="0" b="0"/>
              <a:pathLst>
                <a:path w="298330" h="216961">
                  <a:moveTo>
                    <a:pt x="9511" y="71757"/>
                  </a:moveTo>
                  <a:lnTo>
                    <a:pt x="18577" y="130374"/>
                  </a:lnTo>
                  <a:lnTo>
                    <a:pt x="26987" y="184548"/>
                  </a:lnTo>
                  <a:lnTo>
                    <a:pt x="28977" y="212353"/>
                  </a:lnTo>
                  <a:lnTo>
                    <a:pt x="27168" y="216960"/>
                  </a:lnTo>
                  <a:lnTo>
                    <a:pt x="23622" y="215353"/>
                  </a:lnTo>
                  <a:lnTo>
                    <a:pt x="14613" y="201088"/>
                  </a:lnTo>
                  <a:lnTo>
                    <a:pt x="4134" y="165579"/>
                  </a:lnTo>
                  <a:lnTo>
                    <a:pt x="0" y="104891"/>
                  </a:lnTo>
                  <a:lnTo>
                    <a:pt x="4773" y="47496"/>
                  </a:lnTo>
                  <a:lnTo>
                    <a:pt x="19286" y="10756"/>
                  </a:lnTo>
                  <a:lnTo>
                    <a:pt x="26556" y="4184"/>
                  </a:lnTo>
                  <a:lnTo>
                    <a:pt x="34913" y="972"/>
                  </a:lnTo>
                  <a:lnTo>
                    <a:pt x="43993" y="0"/>
                  </a:lnTo>
                  <a:lnTo>
                    <a:pt x="60321" y="5160"/>
                  </a:lnTo>
                  <a:lnTo>
                    <a:pt x="75378" y="16422"/>
                  </a:lnTo>
                  <a:lnTo>
                    <a:pt x="104107" y="55367"/>
                  </a:lnTo>
                  <a:lnTo>
                    <a:pt x="126723" y="102185"/>
                  </a:lnTo>
                  <a:lnTo>
                    <a:pt x="133148" y="140174"/>
                  </a:lnTo>
                  <a:lnTo>
                    <a:pt x="132880" y="145444"/>
                  </a:lnTo>
                  <a:lnTo>
                    <a:pt x="131532" y="145449"/>
                  </a:lnTo>
                  <a:lnTo>
                    <a:pt x="129463" y="141942"/>
                  </a:lnTo>
                  <a:lnTo>
                    <a:pt x="134548" y="95456"/>
                  </a:lnTo>
                  <a:lnTo>
                    <a:pt x="144695" y="56292"/>
                  </a:lnTo>
                  <a:lnTo>
                    <a:pt x="155771" y="37198"/>
                  </a:lnTo>
                  <a:lnTo>
                    <a:pt x="171612" y="24032"/>
                  </a:lnTo>
                  <a:lnTo>
                    <a:pt x="180750" y="18883"/>
                  </a:lnTo>
                  <a:lnTo>
                    <a:pt x="190351" y="17790"/>
                  </a:lnTo>
                  <a:lnTo>
                    <a:pt x="210377" y="22816"/>
                  </a:lnTo>
                  <a:lnTo>
                    <a:pt x="235794" y="38798"/>
                  </a:lnTo>
                  <a:lnTo>
                    <a:pt x="258142" y="63941"/>
                  </a:lnTo>
                  <a:lnTo>
                    <a:pt x="282256" y="122562"/>
                  </a:lnTo>
                  <a:lnTo>
                    <a:pt x="298329" y="180526"/>
                  </a:lnTo>
                  <a:lnTo>
                    <a:pt x="297983" y="186384"/>
                  </a:lnTo>
                  <a:lnTo>
                    <a:pt x="293781" y="198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024071" y="2507472"/>
              <a:ext cx="154667" cy="230051"/>
            </a:xfrm>
            <a:custGeom>
              <a:avLst/>
              <a:gdLst/>
              <a:ahLst/>
              <a:cxnLst/>
              <a:rect l="0" t="0" r="0" b="0"/>
              <a:pathLst>
                <a:path w="154667" h="230051">
                  <a:moveTo>
                    <a:pt x="71721" y="19367"/>
                  </a:moveTo>
                  <a:lnTo>
                    <a:pt x="66132" y="2599"/>
                  </a:lnTo>
                  <a:lnTo>
                    <a:pt x="62146" y="0"/>
                  </a:lnTo>
                  <a:lnTo>
                    <a:pt x="57149" y="606"/>
                  </a:lnTo>
                  <a:lnTo>
                    <a:pt x="38938" y="12638"/>
                  </a:lnTo>
                  <a:lnTo>
                    <a:pt x="25565" y="26905"/>
                  </a:lnTo>
                  <a:lnTo>
                    <a:pt x="11823" y="48843"/>
                  </a:lnTo>
                  <a:lnTo>
                    <a:pt x="2111" y="87502"/>
                  </a:lnTo>
                  <a:lnTo>
                    <a:pt x="0" y="141317"/>
                  </a:lnTo>
                  <a:lnTo>
                    <a:pt x="12782" y="197773"/>
                  </a:lnTo>
                  <a:lnTo>
                    <a:pt x="25639" y="216032"/>
                  </a:lnTo>
                  <a:lnTo>
                    <a:pt x="33981" y="224176"/>
                  </a:lnTo>
                  <a:lnTo>
                    <a:pt x="43052" y="228436"/>
                  </a:lnTo>
                  <a:lnTo>
                    <a:pt x="62489" y="230050"/>
                  </a:lnTo>
                  <a:lnTo>
                    <a:pt x="93162" y="224381"/>
                  </a:lnTo>
                  <a:lnTo>
                    <a:pt x="110886" y="212260"/>
                  </a:lnTo>
                  <a:lnTo>
                    <a:pt x="141329" y="175882"/>
                  </a:lnTo>
                  <a:lnTo>
                    <a:pt x="149451" y="152490"/>
                  </a:lnTo>
                  <a:lnTo>
                    <a:pt x="154666" y="93756"/>
                  </a:lnTo>
                  <a:lnTo>
                    <a:pt x="149140" y="69586"/>
                  </a:lnTo>
                  <a:lnTo>
                    <a:pt x="132875" y="42826"/>
                  </a:lnTo>
                  <a:lnTo>
                    <a:pt x="103307" y="88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243191" y="2505782"/>
              <a:ext cx="94758" cy="223741"/>
            </a:xfrm>
            <a:custGeom>
              <a:avLst/>
              <a:gdLst/>
              <a:ahLst/>
              <a:cxnLst/>
              <a:rect l="0" t="0" r="0" b="0"/>
              <a:pathLst>
                <a:path w="94758" h="223741">
                  <a:moveTo>
                    <a:pt x="0" y="105285"/>
                  </a:moveTo>
                  <a:lnTo>
                    <a:pt x="23720" y="149248"/>
                  </a:lnTo>
                  <a:lnTo>
                    <a:pt x="33669" y="208618"/>
                  </a:lnTo>
                  <a:lnTo>
                    <a:pt x="37191" y="223740"/>
                  </a:lnTo>
                  <a:lnTo>
                    <a:pt x="36493" y="222860"/>
                  </a:lnTo>
                  <a:lnTo>
                    <a:pt x="17444" y="165838"/>
                  </a:lnTo>
                  <a:lnTo>
                    <a:pt x="7753" y="139216"/>
                  </a:lnTo>
                  <a:lnTo>
                    <a:pt x="1532" y="83998"/>
                  </a:lnTo>
                  <a:lnTo>
                    <a:pt x="3021" y="57220"/>
                  </a:lnTo>
                  <a:lnTo>
                    <a:pt x="11482" y="33620"/>
                  </a:lnTo>
                  <a:lnTo>
                    <a:pt x="26160" y="17672"/>
                  </a:lnTo>
                  <a:lnTo>
                    <a:pt x="34988" y="1178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369533" y="2541587"/>
              <a:ext cx="200043" cy="192253"/>
            </a:xfrm>
            <a:custGeom>
              <a:avLst/>
              <a:gdLst/>
              <a:ahLst/>
              <a:cxnLst/>
              <a:rect l="0" t="0" r="0" b="0"/>
              <a:pathLst>
                <a:path w="200043" h="192253">
                  <a:moveTo>
                    <a:pt x="0" y="80008"/>
                  </a:moveTo>
                  <a:lnTo>
                    <a:pt x="17981" y="95650"/>
                  </a:lnTo>
                  <a:lnTo>
                    <a:pt x="34898" y="103728"/>
                  </a:lnTo>
                  <a:lnTo>
                    <a:pt x="57234" y="104978"/>
                  </a:lnTo>
                  <a:lnTo>
                    <a:pt x="104113" y="96249"/>
                  </a:lnTo>
                  <a:lnTo>
                    <a:pt x="130934" y="81051"/>
                  </a:lnTo>
                  <a:lnTo>
                    <a:pt x="153699" y="61730"/>
                  </a:lnTo>
                  <a:lnTo>
                    <a:pt x="157449" y="53785"/>
                  </a:lnTo>
                  <a:lnTo>
                    <a:pt x="158495" y="35598"/>
                  </a:lnTo>
                  <a:lnTo>
                    <a:pt x="154796" y="27005"/>
                  </a:lnTo>
                  <a:lnTo>
                    <a:pt x="141328" y="11218"/>
                  </a:lnTo>
                  <a:lnTo>
                    <a:pt x="120524" y="2642"/>
                  </a:lnTo>
                  <a:lnTo>
                    <a:pt x="96851" y="0"/>
                  </a:lnTo>
                  <a:lnTo>
                    <a:pt x="74631" y="2725"/>
                  </a:lnTo>
                  <a:lnTo>
                    <a:pt x="56176" y="10955"/>
                  </a:lnTo>
                  <a:lnTo>
                    <a:pt x="47979" y="16426"/>
                  </a:lnTo>
                  <a:lnTo>
                    <a:pt x="35752" y="31862"/>
                  </a:lnTo>
                  <a:lnTo>
                    <a:pt x="12781" y="75957"/>
                  </a:lnTo>
                  <a:lnTo>
                    <a:pt x="8800" y="105504"/>
                  </a:lnTo>
                  <a:lnTo>
                    <a:pt x="12100" y="135793"/>
                  </a:lnTo>
                  <a:lnTo>
                    <a:pt x="21366" y="160954"/>
                  </a:lnTo>
                  <a:lnTo>
                    <a:pt x="39522" y="177595"/>
                  </a:lnTo>
                  <a:lnTo>
                    <a:pt x="63189" y="187721"/>
                  </a:lnTo>
                  <a:lnTo>
                    <a:pt x="102821" y="192252"/>
                  </a:lnTo>
                  <a:lnTo>
                    <a:pt x="155015" y="183895"/>
                  </a:lnTo>
                  <a:lnTo>
                    <a:pt x="182411" y="174351"/>
                  </a:lnTo>
                  <a:lnTo>
                    <a:pt x="200042" y="1642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59819" y="2531581"/>
              <a:ext cx="288824" cy="291628"/>
            </a:xfrm>
            <a:custGeom>
              <a:avLst/>
              <a:gdLst/>
              <a:ahLst/>
              <a:cxnLst/>
              <a:rect l="0" t="0" r="0" b="0"/>
              <a:pathLst>
                <a:path w="288824" h="291628">
                  <a:moveTo>
                    <a:pt x="173010" y="90014"/>
                  </a:moveTo>
                  <a:lnTo>
                    <a:pt x="153882" y="27757"/>
                  </a:lnTo>
                  <a:lnTo>
                    <a:pt x="142671" y="11262"/>
                  </a:lnTo>
                  <a:lnTo>
                    <a:pt x="134067" y="5927"/>
                  </a:lnTo>
                  <a:lnTo>
                    <a:pt x="112028" y="0"/>
                  </a:lnTo>
                  <a:lnTo>
                    <a:pt x="101939" y="759"/>
                  </a:lnTo>
                  <a:lnTo>
                    <a:pt x="84491" y="7841"/>
                  </a:lnTo>
                  <a:lnTo>
                    <a:pt x="68938" y="25027"/>
                  </a:lnTo>
                  <a:lnTo>
                    <a:pt x="39888" y="79777"/>
                  </a:lnTo>
                  <a:lnTo>
                    <a:pt x="20025" y="132446"/>
                  </a:lnTo>
                  <a:lnTo>
                    <a:pt x="4837" y="193629"/>
                  </a:lnTo>
                  <a:lnTo>
                    <a:pt x="0" y="221463"/>
                  </a:lnTo>
                  <a:lnTo>
                    <a:pt x="1750" y="245532"/>
                  </a:lnTo>
                  <a:lnTo>
                    <a:pt x="9547" y="264808"/>
                  </a:lnTo>
                  <a:lnTo>
                    <a:pt x="14901" y="273224"/>
                  </a:lnTo>
                  <a:lnTo>
                    <a:pt x="30210" y="285695"/>
                  </a:lnTo>
                  <a:lnTo>
                    <a:pt x="39206" y="290658"/>
                  </a:lnTo>
                  <a:lnTo>
                    <a:pt x="47542" y="291627"/>
                  </a:lnTo>
                  <a:lnTo>
                    <a:pt x="63044" y="286465"/>
                  </a:lnTo>
                  <a:lnTo>
                    <a:pt x="84925" y="264815"/>
                  </a:lnTo>
                  <a:lnTo>
                    <a:pt x="104874" y="217653"/>
                  </a:lnTo>
                  <a:lnTo>
                    <a:pt x="120080" y="163277"/>
                  </a:lnTo>
                  <a:lnTo>
                    <a:pt x="130641" y="102825"/>
                  </a:lnTo>
                  <a:lnTo>
                    <a:pt x="133066" y="104404"/>
                  </a:lnTo>
                  <a:lnTo>
                    <a:pt x="163596" y="162782"/>
                  </a:lnTo>
                  <a:lnTo>
                    <a:pt x="178184" y="183187"/>
                  </a:lnTo>
                  <a:lnTo>
                    <a:pt x="206128" y="206658"/>
                  </a:lnTo>
                  <a:lnTo>
                    <a:pt x="226334" y="217115"/>
                  </a:lnTo>
                  <a:lnTo>
                    <a:pt x="236635" y="218032"/>
                  </a:lnTo>
                  <a:lnTo>
                    <a:pt x="257440" y="212812"/>
                  </a:lnTo>
                  <a:lnTo>
                    <a:pt x="272145" y="202693"/>
                  </a:lnTo>
                  <a:lnTo>
                    <a:pt x="288823" y="1847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27643" y="2295212"/>
              <a:ext cx="174440" cy="458613"/>
            </a:xfrm>
            <a:custGeom>
              <a:avLst/>
              <a:gdLst/>
              <a:ahLst/>
              <a:cxnLst/>
              <a:rect l="0" t="0" r="0" b="0"/>
              <a:pathLst>
                <a:path w="174440" h="458613">
                  <a:moveTo>
                    <a:pt x="10471" y="0"/>
                  </a:moveTo>
                  <a:lnTo>
                    <a:pt x="2138" y="37478"/>
                  </a:lnTo>
                  <a:lnTo>
                    <a:pt x="593" y="84804"/>
                  </a:lnTo>
                  <a:lnTo>
                    <a:pt x="136" y="141331"/>
                  </a:lnTo>
                  <a:lnTo>
                    <a:pt x="0" y="197074"/>
                  </a:lnTo>
                  <a:lnTo>
                    <a:pt x="3079" y="256094"/>
                  </a:lnTo>
                  <a:lnTo>
                    <a:pt x="8280" y="309456"/>
                  </a:lnTo>
                  <a:lnTo>
                    <a:pt x="9822" y="363482"/>
                  </a:lnTo>
                  <a:lnTo>
                    <a:pt x="10343" y="423659"/>
                  </a:lnTo>
                  <a:lnTo>
                    <a:pt x="10385" y="428668"/>
                  </a:lnTo>
                  <a:lnTo>
                    <a:pt x="13585" y="366268"/>
                  </a:lnTo>
                  <a:lnTo>
                    <a:pt x="29598" y="306419"/>
                  </a:lnTo>
                  <a:lnTo>
                    <a:pt x="40809" y="284755"/>
                  </a:lnTo>
                  <a:lnTo>
                    <a:pt x="59829" y="266548"/>
                  </a:lnTo>
                  <a:lnTo>
                    <a:pt x="71453" y="258417"/>
                  </a:lnTo>
                  <a:lnTo>
                    <a:pt x="83880" y="255336"/>
                  </a:lnTo>
                  <a:lnTo>
                    <a:pt x="110168" y="258152"/>
                  </a:lnTo>
                  <a:lnTo>
                    <a:pt x="131210" y="267202"/>
                  </a:lnTo>
                  <a:lnTo>
                    <a:pt x="140096" y="272891"/>
                  </a:lnTo>
                  <a:lnTo>
                    <a:pt x="163782" y="303255"/>
                  </a:lnTo>
                  <a:lnTo>
                    <a:pt x="174439" y="341887"/>
                  </a:lnTo>
                  <a:lnTo>
                    <a:pt x="172008" y="388559"/>
                  </a:lnTo>
                  <a:lnTo>
                    <a:pt x="163763" y="412899"/>
                  </a:lnTo>
                  <a:lnTo>
                    <a:pt x="158289" y="422665"/>
                  </a:lnTo>
                  <a:lnTo>
                    <a:pt x="128228" y="447588"/>
                  </a:lnTo>
                  <a:lnTo>
                    <a:pt x="84097" y="458612"/>
                  </a:lnTo>
                  <a:lnTo>
                    <a:pt x="57232" y="454952"/>
                  </a:lnTo>
                  <a:lnTo>
                    <a:pt x="10471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326500" y="2568953"/>
              <a:ext cx="139732" cy="172894"/>
            </a:xfrm>
            <a:custGeom>
              <a:avLst/>
              <a:gdLst/>
              <a:ahLst/>
              <a:cxnLst/>
              <a:rect l="0" t="0" r="0" b="0"/>
              <a:pathLst>
                <a:path w="139732" h="172894">
                  <a:moveTo>
                    <a:pt x="106411" y="21057"/>
                  </a:moveTo>
                  <a:lnTo>
                    <a:pt x="95233" y="9879"/>
                  </a:lnTo>
                  <a:lnTo>
                    <a:pt x="88431" y="7755"/>
                  </a:lnTo>
                  <a:lnTo>
                    <a:pt x="71514" y="8516"/>
                  </a:lnTo>
                  <a:lnTo>
                    <a:pt x="55417" y="15873"/>
                  </a:lnTo>
                  <a:lnTo>
                    <a:pt x="47849" y="21111"/>
                  </a:lnTo>
                  <a:lnTo>
                    <a:pt x="4733" y="83694"/>
                  </a:lnTo>
                  <a:lnTo>
                    <a:pt x="0" y="108167"/>
                  </a:lnTo>
                  <a:lnTo>
                    <a:pt x="2965" y="133472"/>
                  </a:lnTo>
                  <a:lnTo>
                    <a:pt x="12082" y="156417"/>
                  </a:lnTo>
                  <a:lnTo>
                    <a:pt x="20129" y="163939"/>
                  </a:lnTo>
                  <a:lnTo>
                    <a:pt x="41548" y="172298"/>
                  </a:lnTo>
                  <a:lnTo>
                    <a:pt x="63545" y="172893"/>
                  </a:lnTo>
                  <a:lnTo>
                    <a:pt x="83850" y="168088"/>
                  </a:lnTo>
                  <a:lnTo>
                    <a:pt x="100674" y="158154"/>
                  </a:lnTo>
                  <a:lnTo>
                    <a:pt x="112830" y="142820"/>
                  </a:lnTo>
                  <a:lnTo>
                    <a:pt x="135756" y="98791"/>
                  </a:lnTo>
                  <a:lnTo>
                    <a:pt x="139731" y="75493"/>
                  </a:lnTo>
                  <a:lnTo>
                    <a:pt x="132751" y="31940"/>
                  </a:lnTo>
                  <a:lnTo>
                    <a:pt x="127480" y="23633"/>
                  </a:lnTo>
                  <a:lnTo>
                    <a:pt x="112266" y="11283"/>
                  </a:lnTo>
                  <a:lnTo>
                    <a:pt x="8535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530103" y="2579481"/>
              <a:ext cx="159483" cy="194975"/>
            </a:xfrm>
            <a:custGeom>
              <a:avLst/>
              <a:gdLst/>
              <a:ahLst/>
              <a:cxnLst/>
              <a:rect l="0" t="0" r="0" b="0"/>
              <a:pathLst>
                <a:path w="159483" h="194975">
                  <a:moveTo>
                    <a:pt x="18622" y="10529"/>
                  </a:moveTo>
                  <a:lnTo>
                    <a:pt x="3968" y="69146"/>
                  </a:lnTo>
                  <a:lnTo>
                    <a:pt x="0" y="129386"/>
                  </a:lnTo>
                  <a:lnTo>
                    <a:pt x="3717" y="154601"/>
                  </a:lnTo>
                  <a:lnTo>
                    <a:pt x="12387" y="174387"/>
                  </a:lnTo>
                  <a:lnTo>
                    <a:pt x="17975" y="182939"/>
                  </a:lnTo>
                  <a:lnTo>
                    <a:pt x="26379" y="188640"/>
                  </a:lnTo>
                  <a:lnTo>
                    <a:pt x="48197" y="194974"/>
                  </a:lnTo>
                  <a:lnTo>
                    <a:pt x="81197" y="192951"/>
                  </a:lnTo>
                  <a:lnTo>
                    <a:pt x="99466" y="184802"/>
                  </a:lnTo>
                  <a:lnTo>
                    <a:pt x="115384" y="172212"/>
                  </a:lnTo>
                  <a:lnTo>
                    <a:pt x="136330" y="145392"/>
                  </a:lnTo>
                  <a:lnTo>
                    <a:pt x="158327" y="94493"/>
                  </a:lnTo>
                  <a:lnTo>
                    <a:pt x="159482" y="73583"/>
                  </a:lnTo>
                  <a:lnTo>
                    <a:pt x="147509" y="16758"/>
                  </a:lnTo>
                  <a:lnTo>
                    <a:pt x="14496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791855" y="2295212"/>
              <a:ext cx="20084" cy="463255"/>
            </a:xfrm>
            <a:custGeom>
              <a:avLst/>
              <a:gdLst/>
              <a:ahLst/>
              <a:cxnLst/>
              <a:rect l="0" t="0" r="0" b="0"/>
              <a:pathLst>
                <a:path w="20084" h="463255">
                  <a:moveTo>
                    <a:pt x="9554" y="0"/>
                  </a:moveTo>
                  <a:lnTo>
                    <a:pt x="2318" y="27556"/>
                  </a:lnTo>
                  <a:lnTo>
                    <a:pt x="0" y="73026"/>
                  </a:lnTo>
                  <a:lnTo>
                    <a:pt x="484" y="132641"/>
                  </a:lnTo>
                  <a:lnTo>
                    <a:pt x="7416" y="189717"/>
                  </a:lnTo>
                  <a:lnTo>
                    <a:pt x="8921" y="241046"/>
                  </a:lnTo>
                  <a:lnTo>
                    <a:pt x="9273" y="283776"/>
                  </a:lnTo>
                  <a:lnTo>
                    <a:pt x="9470" y="346125"/>
                  </a:lnTo>
                  <a:lnTo>
                    <a:pt x="10699" y="399823"/>
                  </a:lnTo>
                  <a:lnTo>
                    <a:pt x="20083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75067" y="2484725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198539" y="0"/>
                  </a:lnTo>
                  <a:lnTo>
                    <a:pt x="138004" y="5589"/>
                  </a:lnTo>
                  <a:lnTo>
                    <a:pt x="78126" y="16788"/>
                  </a:lnTo>
                  <a:lnTo>
                    <a:pt x="2747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245502" y="2305741"/>
              <a:ext cx="134975" cy="452726"/>
            </a:xfrm>
            <a:custGeom>
              <a:avLst/>
              <a:gdLst/>
              <a:ahLst/>
              <a:cxnLst/>
              <a:rect l="0" t="0" r="0" b="0"/>
              <a:pathLst>
                <a:path w="134975" h="452726">
                  <a:moveTo>
                    <a:pt x="19161" y="0"/>
                  </a:moveTo>
                  <a:lnTo>
                    <a:pt x="11925" y="27556"/>
                  </a:lnTo>
                  <a:lnTo>
                    <a:pt x="9608" y="73025"/>
                  </a:lnTo>
                  <a:lnTo>
                    <a:pt x="10091" y="133811"/>
                  </a:lnTo>
                  <a:lnTo>
                    <a:pt x="15953" y="186526"/>
                  </a:lnTo>
                  <a:lnTo>
                    <a:pt x="18211" y="248939"/>
                  </a:lnTo>
                  <a:lnTo>
                    <a:pt x="18879" y="300967"/>
                  </a:lnTo>
                  <a:lnTo>
                    <a:pt x="19077" y="359796"/>
                  </a:lnTo>
                  <a:lnTo>
                    <a:pt x="17966" y="418171"/>
                  </a:lnTo>
                  <a:lnTo>
                    <a:pt x="13561" y="446727"/>
                  </a:lnTo>
                  <a:lnTo>
                    <a:pt x="10748" y="451066"/>
                  </a:lnTo>
                  <a:lnTo>
                    <a:pt x="7704" y="449279"/>
                  </a:lnTo>
                  <a:lnTo>
                    <a:pt x="4504" y="443409"/>
                  </a:lnTo>
                  <a:lnTo>
                    <a:pt x="0" y="412790"/>
                  </a:lnTo>
                  <a:lnTo>
                    <a:pt x="6884" y="354456"/>
                  </a:lnTo>
                  <a:lnTo>
                    <a:pt x="22628" y="306712"/>
                  </a:lnTo>
                  <a:lnTo>
                    <a:pt x="28491" y="295721"/>
                  </a:lnTo>
                  <a:lnTo>
                    <a:pt x="37079" y="289564"/>
                  </a:lnTo>
                  <a:lnTo>
                    <a:pt x="59100" y="285843"/>
                  </a:lnTo>
                  <a:lnTo>
                    <a:pt x="78246" y="291208"/>
                  </a:lnTo>
                  <a:lnTo>
                    <a:pt x="86627" y="295914"/>
                  </a:lnTo>
                  <a:lnTo>
                    <a:pt x="99058" y="313621"/>
                  </a:lnTo>
                  <a:lnTo>
                    <a:pt x="120367" y="368203"/>
                  </a:lnTo>
                  <a:lnTo>
                    <a:pt x="131742" y="413672"/>
                  </a:lnTo>
                  <a:lnTo>
                    <a:pt x="134974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464704" y="260053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475233" y="249525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560019" y="2592924"/>
              <a:ext cx="273184" cy="239242"/>
            </a:xfrm>
            <a:custGeom>
              <a:avLst/>
              <a:gdLst/>
              <a:ahLst/>
              <a:cxnLst/>
              <a:rect l="0" t="0" r="0" b="0"/>
              <a:pathLst>
                <a:path w="273184" h="239242">
                  <a:moveTo>
                    <a:pt x="9970" y="112899"/>
                  </a:moveTo>
                  <a:lnTo>
                    <a:pt x="18304" y="150377"/>
                  </a:lnTo>
                  <a:lnTo>
                    <a:pt x="20065" y="201801"/>
                  </a:lnTo>
                  <a:lnTo>
                    <a:pt x="19040" y="206092"/>
                  </a:lnTo>
                  <a:lnTo>
                    <a:pt x="17187" y="204274"/>
                  </a:lnTo>
                  <a:lnTo>
                    <a:pt x="5806" y="162144"/>
                  </a:lnTo>
                  <a:lnTo>
                    <a:pt x="1327" y="114362"/>
                  </a:lnTo>
                  <a:lnTo>
                    <a:pt x="0" y="63160"/>
                  </a:lnTo>
                  <a:lnTo>
                    <a:pt x="5196" y="16533"/>
                  </a:lnTo>
                  <a:lnTo>
                    <a:pt x="10297" y="8881"/>
                  </a:lnTo>
                  <a:lnTo>
                    <a:pt x="17208" y="6119"/>
                  </a:lnTo>
                  <a:lnTo>
                    <a:pt x="25324" y="6618"/>
                  </a:lnTo>
                  <a:lnTo>
                    <a:pt x="33074" y="11629"/>
                  </a:lnTo>
                  <a:lnTo>
                    <a:pt x="47925" y="29676"/>
                  </a:lnTo>
                  <a:lnTo>
                    <a:pt x="75352" y="86625"/>
                  </a:lnTo>
                  <a:lnTo>
                    <a:pt x="93248" y="141028"/>
                  </a:lnTo>
                  <a:lnTo>
                    <a:pt x="97074" y="152709"/>
                  </a:lnTo>
                  <a:lnTo>
                    <a:pt x="99625" y="154647"/>
                  </a:lnTo>
                  <a:lnTo>
                    <a:pt x="101326" y="150090"/>
                  </a:lnTo>
                  <a:lnTo>
                    <a:pt x="105448" y="93317"/>
                  </a:lnTo>
                  <a:lnTo>
                    <a:pt x="119323" y="30483"/>
                  </a:lnTo>
                  <a:lnTo>
                    <a:pt x="132271" y="11539"/>
                  </a:lnTo>
                  <a:lnTo>
                    <a:pt x="140637" y="3212"/>
                  </a:lnTo>
                  <a:lnTo>
                    <a:pt x="149724" y="0"/>
                  </a:lnTo>
                  <a:lnTo>
                    <a:pt x="159291" y="199"/>
                  </a:lnTo>
                  <a:lnTo>
                    <a:pt x="169179" y="2671"/>
                  </a:lnTo>
                  <a:lnTo>
                    <a:pt x="186405" y="17895"/>
                  </a:lnTo>
                  <a:lnTo>
                    <a:pt x="210938" y="60208"/>
                  </a:lnTo>
                  <a:lnTo>
                    <a:pt x="234285" y="116833"/>
                  </a:lnTo>
                  <a:lnTo>
                    <a:pt x="251375" y="167359"/>
                  </a:lnTo>
                  <a:lnTo>
                    <a:pt x="269998" y="229118"/>
                  </a:lnTo>
                  <a:lnTo>
                    <a:pt x="273183" y="2392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980601" y="283216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1495046" y="2895336"/>
            <a:ext cx="515898" cy="31587"/>
          </a:xfrm>
          <a:custGeom>
            <a:avLst/>
            <a:gdLst/>
            <a:ahLst/>
            <a:cxnLst/>
            <a:rect l="0" t="0" r="0" b="0"/>
            <a:pathLst>
              <a:path w="515898" h="31587">
                <a:moveTo>
                  <a:pt x="515897" y="31586"/>
                </a:moveTo>
                <a:lnTo>
                  <a:pt x="458633" y="31586"/>
                </a:lnTo>
                <a:lnTo>
                  <a:pt x="403330" y="25997"/>
                </a:lnTo>
                <a:lnTo>
                  <a:pt x="352692" y="22521"/>
                </a:lnTo>
                <a:lnTo>
                  <a:pt x="293235" y="15902"/>
                </a:lnTo>
                <a:lnTo>
                  <a:pt x="242342" y="6532"/>
                </a:lnTo>
                <a:lnTo>
                  <a:pt x="180860" y="1935"/>
                </a:lnTo>
                <a:lnTo>
                  <a:pt x="127548" y="574"/>
                </a:lnTo>
                <a:lnTo>
                  <a:pt x="66442" y="114"/>
                </a:lnTo>
                <a:lnTo>
                  <a:pt x="14858" y="2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Group 40"/>
          <p:cNvGrpSpPr/>
          <p:nvPr/>
        </p:nvGrpSpPr>
        <p:grpSpPr>
          <a:xfrm>
            <a:off x="868074" y="882682"/>
            <a:ext cx="8170115" cy="831753"/>
            <a:chOff x="868074" y="882682"/>
            <a:chExt cx="8170115" cy="831753"/>
          </a:xfrm>
        </p:grpSpPr>
        <p:sp>
          <p:nvSpPr>
            <p:cNvPr id="2" name="Freeform 1"/>
            <p:cNvSpPr/>
            <p:nvPr/>
          </p:nvSpPr>
          <p:spPr>
            <a:xfrm>
              <a:off x="1078645" y="1040610"/>
              <a:ext cx="31586" cy="347441"/>
            </a:xfrm>
            <a:custGeom>
              <a:avLst/>
              <a:gdLst/>
              <a:ahLst/>
              <a:cxnLst/>
              <a:rect l="0" t="0" r="0" b="0"/>
              <a:pathLst>
                <a:path w="31586" h="347441">
                  <a:moveTo>
                    <a:pt x="31585" y="0"/>
                  </a:moveTo>
                  <a:lnTo>
                    <a:pt x="24349" y="27556"/>
                  </a:lnTo>
                  <a:lnTo>
                    <a:pt x="21707" y="90018"/>
                  </a:lnTo>
                  <a:lnTo>
                    <a:pt x="21249" y="145995"/>
                  </a:lnTo>
                  <a:lnTo>
                    <a:pt x="17994" y="199625"/>
                  </a:lnTo>
                  <a:lnTo>
                    <a:pt x="12740" y="252561"/>
                  </a:lnTo>
                  <a:lnTo>
                    <a:pt x="8064" y="30217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68074" y="1009024"/>
              <a:ext cx="442198" cy="42115"/>
            </a:xfrm>
            <a:custGeom>
              <a:avLst/>
              <a:gdLst/>
              <a:ahLst/>
              <a:cxnLst/>
              <a:rect l="0" t="0" r="0" b="0"/>
              <a:pathLst>
                <a:path w="442198" h="42115">
                  <a:moveTo>
                    <a:pt x="442197" y="0"/>
                  </a:moveTo>
                  <a:lnTo>
                    <a:pt x="387056" y="14654"/>
                  </a:lnTo>
                  <a:lnTo>
                    <a:pt x="338642" y="24749"/>
                  </a:lnTo>
                  <a:lnTo>
                    <a:pt x="287252" y="29560"/>
                  </a:lnTo>
                  <a:lnTo>
                    <a:pt x="229391" y="30986"/>
                  </a:lnTo>
                  <a:lnTo>
                    <a:pt x="167794" y="36997"/>
                  </a:lnTo>
                  <a:lnTo>
                    <a:pt x="110678" y="40598"/>
                  </a:lnTo>
                  <a:lnTo>
                    <a:pt x="56710" y="416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78686" y="1009024"/>
              <a:ext cx="389555" cy="377341"/>
            </a:xfrm>
            <a:custGeom>
              <a:avLst/>
              <a:gdLst/>
              <a:ahLst/>
              <a:cxnLst/>
              <a:rect l="0" t="0" r="0" b="0"/>
              <a:pathLst>
                <a:path w="389555" h="377341">
                  <a:moveTo>
                    <a:pt x="0" y="0"/>
                  </a:moveTo>
                  <a:lnTo>
                    <a:pt x="3119" y="57264"/>
                  </a:lnTo>
                  <a:lnTo>
                    <a:pt x="11453" y="106655"/>
                  </a:lnTo>
                  <a:lnTo>
                    <a:pt x="18211" y="155214"/>
                  </a:lnTo>
                  <a:lnTo>
                    <a:pt x="23333" y="202357"/>
                  </a:lnTo>
                  <a:lnTo>
                    <a:pt x="29140" y="253370"/>
                  </a:lnTo>
                  <a:lnTo>
                    <a:pt x="30861" y="305530"/>
                  </a:lnTo>
                  <a:lnTo>
                    <a:pt x="31371" y="354910"/>
                  </a:lnTo>
                  <a:lnTo>
                    <a:pt x="30320" y="376497"/>
                  </a:lnTo>
                  <a:lnTo>
                    <a:pt x="28402" y="377340"/>
                  </a:lnTo>
                  <a:lnTo>
                    <a:pt x="25954" y="374393"/>
                  </a:lnTo>
                  <a:lnTo>
                    <a:pt x="26353" y="361759"/>
                  </a:lnTo>
                  <a:lnTo>
                    <a:pt x="32066" y="300497"/>
                  </a:lnTo>
                  <a:lnTo>
                    <a:pt x="46149" y="242906"/>
                  </a:lnTo>
                  <a:lnTo>
                    <a:pt x="51823" y="234467"/>
                  </a:lnTo>
                  <a:lnTo>
                    <a:pt x="67486" y="221971"/>
                  </a:lnTo>
                  <a:lnTo>
                    <a:pt x="76576" y="220511"/>
                  </a:lnTo>
                  <a:lnTo>
                    <a:pt x="96035" y="225127"/>
                  </a:lnTo>
                  <a:lnTo>
                    <a:pt x="121131" y="240880"/>
                  </a:lnTo>
                  <a:lnTo>
                    <a:pt x="132995" y="259916"/>
                  </a:lnTo>
                  <a:lnTo>
                    <a:pt x="152738" y="316591"/>
                  </a:lnTo>
                  <a:lnTo>
                    <a:pt x="155621" y="342309"/>
                  </a:lnTo>
                  <a:lnTo>
                    <a:pt x="158729" y="347529"/>
                  </a:lnTo>
                  <a:lnTo>
                    <a:pt x="163141" y="347499"/>
                  </a:lnTo>
                  <a:lnTo>
                    <a:pt x="218544" y="308223"/>
                  </a:lnTo>
                  <a:lnTo>
                    <a:pt x="281738" y="285113"/>
                  </a:lnTo>
                  <a:lnTo>
                    <a:pt x="336578" y="265664"/>
                  </a:lnTo>
                  <a:lnTo>
                    <a:pt x="357821" y="254164"/>
                  </a:lnTo>
                  <a:lnTo>
                    <a:pt x="364889" y="245482"/>
                  </a:lnTo>
                  <a:lnTo>
                    <a:pt x="372743" y="223357"/>
                  </a:lnTo>
                  <a:lnTo>
                    <a:pt x="372497" y="213245"/>
                  </a:lnTo>
                  <a:lnTo>
                    <a:pt x="365986" y="195772"/>
                  </a:lnTo>
                  <a:lnTo>
                    <a:pt x="352173" y="183326"/>
                  </a:lnTo>
                  <a:lnTo>
                    <a:pt x="333166" y="175065"/>
                  </a:lnTo>
                  <a:lnTo>
                    <a:pt x="309121" y="171394"/>
                  </a:lnTo>
                  <a:lnTo>
                    <a:pt x="289075" y="176001"/>
                  </a:lnTo>
                  <a:lnTo>
                    <a:pt x="257143" y="198023"/>
                  </a:lnTo>
                  <a:lnTo>
                    <a:pt x="235417" y="223620"/>
                  </a:lnTo>
                  <a:lnTo>
                    <a:pt x="227462" y="246396"/>
                  </a:lnTo>
                  <a:lnTo>
                    <a:pt x="225341" y="259021"/>
                  </a:lnTo>
                  <a:lnTo>
                    <a:pt x="229223" y="282407"/>
                  </a:lnTo>
                  <a:lnTo>
                    <a:pt x="244563" y="312184"/>
                  </a:lnTo>
                  <a:lnTo>
                    <a:pt x="258433" y="327092"/>
                  </a:lnTo>
                  <a:lnTo>
                    <a:pt x="276296" y="337617"/>
                  </a:lnTo>
                  <a:lnTo>
                    <a:pt x="295933" y="339955"/>
                  </a:lnTo>
                  <a:lnTo>
                    <a:pt x="353656" y="328908"/>
                  </a:lnTo>
                  <a:lnTo>
                    <a:pt x="389554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02518" y="1148090"/>
              <a:ext cx="147191" cy="205301"/>
            </a:xfrm>
            <a:custGeom>
              <a:avLst/>
              <a:gdLst/>
              <a:ahLst/>
              <a:cxnLst/>
              <a:rect l="0" t="0" r="0" b="0"/>
              <a:pathLst>
                <a:path w="147191" h="205301">
                  <a:moveTo>
                    <a:pt x="144790" y="8333"/>
                  </a:moveTo>
                  <a:lnTo>
                    <a:pt x="107312" y="0"/>
                  </a:lnTo>
                  <a:lnTo>
                    <a:pt x="72464" y="1575"/>
                  </a:lnTo>
                  <a:lnTo>
                    <a:pt x="29248" y="12587"/>
                  </a:lnTo>
                  <a:lnTo>
                    <a:pt x="3060" y="28181"/>
                  </a:lnTo>
                  <a:lnTo>
                    <a:pt x="0" y="35603"/>
                  </a:lnTo>
                  <a:lnTo>
                    <a:pt x="300" y="44061"/>
                  </a:lnTo>
                  <a:lnTo>
                    <a:pt x="2840" y="53209"/>
                  </a:lnTo>
                  <a:lnTo>
                    <a:pt x="8043" y="60477"/>
                  </a:lnTo>
                  <a:lnTo>
                    <a:pt x="23182" y="71673"/>
                  </a:lnTo>
                  <a:lnTo>
                    <a:pt x="80047" y="83788"/>
                  </a:lnTo>
                  <a:lnTo>
                    <a:pt x="112738" y="96201"/>
                  </a:lnTo>
                  <a:lnTo>
                    <a:pt x="123422" y="102007"/>
                  </a:lnTo>
                  <a:lnTo>
                    <a:pt x="138413" y="117816"/>
                  </a:lnTo>
                  <a:lnTo>
                    <a:pt x="144048" y="126945"/>
                  </a:lnTo>
                  <a:lnTo>
                    <a:pt x="147190" y="146448"/>
                  </a:lnTo>
                  <a:lnTo>
                    <a:pt x="146390" y="156562"/>
                  </a:lnTo>
                  <a:lnTo>
                    <a:pt x="139262" y="174038"/>
                  </a:lnTo>
                  <a:lnTo>
                    <a:pt x="134085" y="181974"/>
                  </a:lnTo>
                  <a:lnTo>
                    <a:pt x="118975" y="193912"/>
                  </a:lnTo>
                  <a:lnTo>
                    <a:pt x="99391" y="201947"/>
                  </a:lnTo>
                  <a:lnTo>
                    <a:pt x="63228" y="205300"/>
                  </a:lnTo>
                  <a:lnTo>
                    <a:pt x="7919" y="1978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23219" y="1175972"/>
              <a:ext cx="127430" cy="336388"/>
            </a:xfrm>
            <a:custGeom>
              <a:avLst/>
              <a:gdLst/>
              <a:ahLst/>
              <a:cxnLst/>
              <a:rect l="0" t="0" r="0" b="0"/>
              <a:pathLst>
                <a:path w="127430" h="336388">
                  <a:moveTo>
                    <a:pt x="8317" y="148907"/>
                  </a:moveTo>
                  <a:lnTo>
                    <a:pt x="8317" y="203052"/>
                  </a:lnTo>
                  <a:lnTo>
                    <a:pt x="15552" y="264702"/>
                  </a:lnTo>
                  <a:lnTo>
                    <a:pt x="18195" y="318053"/>
                  </a:lnTo>
                  <a:lnTo>
                    <a:pt x="18412" y="331861"/>
                  </a:lnTo>
                  <a:lnTo>
                    <a:pt x="17386" y="336387"/>
                  </a:lnTo>
                  <a:lnTo>
                    <a:pt x="15533" y="334725"/>
                  </a:lnTo>
                  <a:lnTo>
                    <a:pt x="13127" y="328938"/>
                  </a:lnTo>
                  <a:lnTo>
                    <a:pt x="9267" y="276453"/>
                  </a:lnTo>
                  <a:lnTo>
                    <a:pt x="8598" y="221014"/>
                  </a:lnTo>
                  <a:lnTo>
                    <a:pt x="7230" y="169362"/>
                  </a:lnTo>
                  <a:lnTo>
                    <a:pt x="0" y="116163"/>
                  </a:lnTo>
                  <a:lnTo>
                    <a:pt x="3814" y="60941"/>
                  </a:lnTo>
                  <a:lnTo>
                    <a:pt x="12572" y="24577"/>
                  </a:lnTo>
                  <a:lnTo>
                    <a:pt x="18173" y="15718"/>
                  </a:lnTo>
                  <a:lnTo>
                    <a:pt x="33754" y="2755"/>
                  </a:lnTo>
                  <a:lnTo>
                    <a:pt x="42823" y="0"/>
                  </a:lnTo>
                  <a:lnTo>
                    <a:pt x="62257" y="58"/>
                  </a:lnTo>
                  <a:lnTo>
                    <a:pt x="79474" y="7103"/>
                  </a:lnTo>
                  <a:lnTo>
                    <a:pt x="109590" y="30690"/>
                  </a:lnTo>
                  <a:lnTo>
                    <a:pt x="125411" y="62147"/>
                  </a:lnTo>
                  <a:lnTo>
                    <a:pt x="127429" y="87731"/>
                  </a:lnTo>
                  <a:lnTo>
                    <a:pt x="119193" y="136693"/>
                  </a:lnTo>
                  <a:lnTo>
                    <a:pt x="104080" y="163876"/>
                  </a:lnTo>
                  <a:lnTo>
                    <a:pt x="88313" y="176227"/>
                  </a:lnTo>
                  <a:lnTo>
                    <a:pt x="70777" y="184446"/>
                  </a:lnTo>
                  <a:lnTo>
                    <a:pt x="39902" y="1910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57878" y="1171362"/>
              <a:ext cx="156209" cy="153518"/>
            </a:xfrm>
            <a:custGeom>
              <a:avLst/>
              <a:gdLst/>
              <a:ahLst/>
              <a:cxnLst/>
              <a:rect l="0" t="0" r="0" b="0"/>
              <a:pathLst>
                <a:path w="156209" h="153518">
                  <a:moveTo>
                    <a:pt x="0" y="100875"/>
                  </a:moveTo>
                  <a:lnTo>
                    <a:pt x="53875" y="82917"/>
                  </a:lnTo>
                  <a:lnTo>
                    <a:pt x="111036" y="65726"/>
                  </a:lnTo>
                  <a:lnTo>
                    <a:pt x="145983" y="55235"/>
                  </a:lnTo>
                  <a:lnTo>
                    <a:pt x="152304" y="49391"/>
                  </a:lnTo>
                  <a:lnTo>
                    <a:pt x="155348" y="41986"/>
                  </a:lnTo>
                  <a:lnTo>
                    <a:pt x="156208" y="33540"/>
                  </a:lnTo>
                  <a:lnTo>
                    <a:pt x="150924" y="17916"/>
                  </a:lnTo>
                  <a:lnTo>
                    <a:pt x="146239" y="10474"/>
                  </a:lnTo>
                  <a:lnTo>
                    <a:pt x="138437" y="5512"/>
                  </a:lnTo>
                  <a:lnTo>
                    <a:pt x="117290" y="0"/>
                  </a:lnTo>
                  <a:lnTo>
                    <a:pt x="95413" y="3789"/>
                  </a:lnTo>
                  <a:lnTo>
                    <a:pt x="66485" y="19076"/>
                  </a:lnTo>
                  <a:lnTo>
                    <a:pt x="58361" y="25285"/>
                  </a:lnTo>
                  <a:lnTo>
                    <a:pt x="49335" y="47782"/>
                  </a:lnTo>
                  <a:lnTo>
                    <a:pt x="46493" y="74939"/>
                  </a:lnTo>
                  <a:lnTo>
                    <a:pt x="49129" y="98706"/>
                  </a:lnTo>
                  <a:lnTo>
                    <a:pt x="57320" y="117849"/>
                  </a:lnTo>
                  <a:lnTo>
                    <a:pt x="62780" y="126229"/>
                  </a:lnTo>
                  <a:lnTo>
                    <a:pt x="78205" y="138659"/>
                  </a:lnTo>
                  <a:lnTo>
                    <a:pt x="96759" y="146914"/>
                  </a:lnTo>
                  <a:lnTo>
                    <a:pt x="136870" y="1535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02902" y="1166952"/>
              <a:ext cx="134002" cy="171692"/>
            </a:xfrm>
            <a:custGeom>
              <a:avLst/>
              <a:gdLst/>
              <a:ahLst/>
              <a:cxnLst/>
              <a:rect l="0" t="0" r="0" b="0"/>
              <a:pathLst>
                <a:path w="134002" h="171692">
                  <a:moveTo>
                    <a:pt x="102416" y="0"/>
                  </a:moveTo>
                  <a:lnTo>
                    <a:pt x="59725" y="14572"/>
                  </a:lnTo>
                  <a:lnTo>
                    <a:pt x="23663" y="39403"/>
                  </a:lnTo>
                  <a:lnTo>
                    <a:pt x="6812" y="65487"/>
                  </a:lnTo>
                  <a:lnTo>
                    <a:pt x="0" y="101032"/>
                  </a:lnTo>
                  <a:lnTo>
                    <a:pt x="4645" y="121332"/>
                  </a:lnTo>
                  <a:lnTo>
                    <a:pt x="26691" y="153428"/>
                  </a:lnTo>
                  <a:lnTo>
                    <a:pt x="52293" y="169592"/>
                  </a:lnTo>
                  <a:lnTo>
                    <a:pt x="75070" y="171691"/>
                  </a:lnTo>
                  <a:lnTo>
                    <a:pt x="134001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60890" y="1198211"/>
              <a:ext cx="197113" cy="147775"/>
            </a:xfrm>
            <a:custGeom>
              <a:avLst/>
              <a:gdLst/>
              <a:ahLst/>
              <a:cxnLst/>
              <a:rect l="0" t="0" r="0" b="0"/>
              <a:pathLst>
                <a:path w="197113" h="147775">
                  <a:moveTo>
                    <a:pt x="91827" y="74026"/>
                  </a:moveTo>
                  <a:lnTo>
                    <a:pt x="97416" y="57258"/>
                  </a:lnTo>
                  <a:lnTo>
                    <a:pt x="97041" y="39667"/>
                  </a:lnTo>
                  <a:lnTo>
                    <a:pt x="91804" y="21321"/>
                  </a:lnTo>
                  <a:lnTo>
                    <a:pt x="81678" y="5368"/>
                  </a:lnTo>
                  <a:lnTo>
                    <a:pt x="73363" y="1348"/>
                  </a:lnTo>
                  <a:lnTo>
                    <a:pt x="51645" y="0"/>
                  </a:lnTo>
                  <a:lnTo>
                    <a:pt x="41642" y="3618"/>
                  </a:lnTo>
                  <a:lnTo>
                    <a:pt x="24289" y="16997"/>
                  </a:lnTo>
                  <a:lnTo>
                    <a:pt x="6955" y="44260"/>
                  </a:lnTo>
                  <a:lnTo>
                    <a:pt x="0" y="80154"/>
                  </a:lnTo>
                  <a:lnTo>
                    <a:pt x="3528" y="114836"/>
                  </a:lnTo>
                  <a:lnTo>
                    <a:pt x="12029" y="133498"/>
                  </a:lnTo>
                  <a:lnTo>
                    <a:pt x="17571" y="141750"/>
                  </a:lnTo>
                  <a:lnTo>
                    <a:pt x="24776" y="146081"/>
                  </a:lnTo>
                  <a:lnTo>
                    <a:pt x="42139" y="147774"/>
                  </a:lnTo>
                  <a:lnTo>
                    <a:pt x="50513" y="144249"/>
                  </a:lnTo>
                  <a:lnTo>
                    <a:pt x="66056" y="130972"/>
                  </a:lnTo>
                  <a:lnTo>
                    <a:pt x="82371" y="98178"/>
                  </a:lnTo>
                  <a:lnTo>
                    <a:pt x="91129" y="53363"/>
                  </a:lnTo>
                  <a:lnTo>
                    <a:pt x="93701" y="53232"/>
                  </a:lnTo>
                  <a:lnTo>
                    <a:pt x="99679" y="62444"/>
                  </a:lnTo>
                  <a:lnTo>
                    <a:pt x="122093" y="106859"/>
                  </a:lnTo>
                  <a:lnTo>
                    <a:pt x="147198" y="131977"/>
                  </a:lnTo>
                  <a:lnTo>
                    <a:pt x="156817" y="136057"/>
                  </a:lnTo>
                  <a:lnTo>
                    <a:pt x="197112" y="137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51895" y="956382"/>
              <a:ext cx="37652" cy="400084"/>
            </a:xfrm>
            <a:custGeom>
              <a:avLst/>
              <a:gdLst/>
              <a:ahLst/>
              <a:cxnLst/>
              <a:rect l="0" t="0" r="0" b="0"/>
              <a:pathLst>
                <a:path w="37652" h="400084">
                  <a:moveTo>
                    <a:pt x="6066" y="0"/>
                  </a:moveTo>
                  <a:lnTo>
                    <a:pt x="0" y="34791"/>
                  </a:lnTo>
                  <a:lnTo>
                    <a:pt x="4521" y="96776"/>
                  </a:lnTo>
                  <a:lnTo>
                    <a:pt x="8728" y="151117"/>
                  </a:lnTo>
                  <a:lnTo>
                    <a:pt x="17382" y="211671"/>
                  </a:lnTo>
                  <a:lnTo>
                    <a:pt x="24237" y="270948"/>
                  </a:lnTo>
                  <a:lnTo>
                    <a:pt x="29387" y="322436"/>
                  </a:lnTo>
                  <a:lnTo>
                    <a:pt x="35202" y="364208"/>
                  </a:lnTo>
                  <a:lnTo>
                    <a:pt x="37651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63204" y="1030081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69347" y="25194"/>
                  </a:lnTo>
                  <a:lnTo>
                    <a:pt x="107020" y="45244"/>
                  </a:lnTo>
                  <a:lnTo>
                    <a:pt x="55108" y="5841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52759" y="998496"/>
              <a:ext cx="21057" cy="379027"/>
            </a:xfrm>
            <a:custGeom>
              <a:avLst/>
              <a:gdLst/>
              <a:ahLst/>
              <a:cxnLst/>
              <a:rect l="0" t="0" r="0" b="0"/>
              <a:pathLst>
                <a:path w="21057" h="379027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89" y="155197"/>
                  </a:lnTo>
                  <a:lnTo>
                    <a:pt x="10722" y="210247"/>
                  </a:lnTo>
                  <a:lnTo>
                    <a:pt x="17475" y="265066"/>
                  </a:lnTo>
                  <a:lnTo>
                    <a:pt x="19995" y="317704"/>
                  </a:lnTo>
                  <a:lnTo>
                    <a:pt x="2105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36945" y="1140306"/>
              <a:ext cx="221100" cy="16118"/>
            </a:xfrm>
            <a:custGeom>
              <a:avLst/>
              <a:gdLst/>
              <a:ahLst/>
              <a:cxnLst/>
              <a:rect l="0" t="0" r="0" b="0"/>
              <a:pathLst>
                <a:path w="221100" h="16118">
                  <a:moveTo>
                    <a:pt x="221099" y="5589"/>
                  </a:moveTo>
                  <a:lnTo>
                    <a:pt x="204331" y="0"/>
                  </a:lnTo>
                  <a:lnTo>
                    <a:pt x="186740" y="375"/>
                  </a:lnTo>
                  <a:lnTo>
                    <a:pt x="126930" y="6072"/>
                  </a:lnTo>
                  <a:lnTo>
                    <a:pt x="65020" y="13787"/>
                  </a:lnTo>
                  <a:lnTo>
                    <a:pt x="27844" y="15427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67661" y="1177480"/>
              <a:ext cx="316767" cy="214016"/>
            </a:xfrm>
            <a:custGeom>
              <a:avLst/>
              <a:gdLst/>
              <a:ahLst/>
              <a:cxnLst/>
              <a:rect l="0" t="0" r="0" b="0"/>
              <a:pathLst>
                <a:path w="316767" h="214016">
                  <a:moveTo>
                    <a:pt x="106196" y="42114"/>
                  </a:moveTo>
                  <a:lnTo>
                    <a:pt x="63505" y="45234"/>
                  </a:lnTo>
                  <a:lnTo>
                    <a:pt x="43938" y="51690"/>
                  </a:lnTo>
                  <a:lnTo>
                    <a:pt x="27443" y="62358"/>
                  </a:lnTo>
                  <a:lnTo>
                    <a:pt x="5003" y="87107"/>
                  </a:lnTo>
                  <a:lnTo>
                    <a:pt x="0" y="112804"/>
                  </a:lnTo>
                  <a:lnTo>
                    <a:pt x="2846" y="142552"/>
                  </a:lnTo>
                  <a:lnTo>
                    <a:pt x="11909" y="171371"/>
                  </a:lnTo>
                  <a:lnTo>
                    <a:pt x="26856" y="190419"/>
                  </a:lnTo>
                  <a:lnTo>
                    <a:pt x="55002" y="207719"/>
                  </a:lnTo>
                  <a:lnTo>
                    <a:pt x="65047" y="212179"/>
                  </a:lnTo>
                  <a:lnTo>
                    <a:pt x="85568" y="214015"/>
                  </a:lnTo>
                  <a:lnTo>
                    <a:pt x="95954" y="212867"/>
                  </a:lnTo>
                  <a:lnTo>
                    <a:pt x="113732" y="202232"/>
                  </a:lnTo>
                  <a:lnTo>
                    <a:pt x="128263" y="185808"/>
                  </a:lnTo>
                  <a:lnTo>
                    <a:pt x="138621" y="166809"/>
                  </a:lnTo>
                  <a:lnTo>
                    <a:pt x="145439" y="125204"/>
                  </a:lnTo>
                  <a:lnTo>
                    <a:pt x="140795" y="102050"/>
                  </a:lnTo>
                  <a:lnTo>
                    <a:pt x="125026" y="75861"/>
                  </a:lnTo>
                  <a:lnTo>
                    <a:pt x="118750" y="68122"/>
                  </a:lnTo>
                  <a:lnTo>
                    <a:pt x="119245" y="62962"/>
                  </a:lnTo>
                  <a:lnTo>
                    <a:pt x="124254" y="59522"/>
                  </a:lnTo>
                  <a:lnTo>
                    <a:pt x="132272" y="57229"/>
                  </a:lnTo>
                  <a:lnTo>
                    <a:pt x="150541" y="60920"/>
                  </a:lnTo>
                  <a:lnTo>
                    <a:pt x="177437" y="76152"/>
                  </a:lnTo>
                  <a:lnTo>
                    <a:pt x="214667" y="110288"/>
                  </a:lnTo>
                  <a:lnTo>
                    <a:pt x="239883" y="148387"/>
                  </a:lnTo>
                  <a:lnTo>
                    <a:pt x="247501" y="170065"/>
                  </a:lnTo>
                  <a:lnTo>
                    <a:pt x="250886" y="195298"/>
                  </a:lnTo>
                  <a:lnTo>
                    <a:pt x="249449" y="201558"/>
                  </a:lnTo>
                  <a:lnTo>
                    <a:pt x="246152" y="203392"/>
                  </a:lnTo>
                  <a:lnTo>
                    <a:pt x="241614" y="202276"/>
                  </a:lnTo>
                  <a:lnTo>
                    <a:pt x="233452" y="188556"/>
                  </a:lnTo>
                  <a:lnTo>
                    <a:pt x="211561" y="126258"/>
                  </a:lnTo>
                  <a:lnTo>
                    <a:pt x="197459" y="78623"/>
                  </a:lnTo>
                  <a:lnTo>
                    <a:pt x="197453" y="67623"/>
                  </a:lnTo>
                  <a:lnTo>
                    <a:pt x="203687" y="49162"/>
                  </a:lnTo>
                  <a:lnTo>
                    <a:pt x="220495" y="36278"/>
                  </a:lnTo>
                  <a:lnTo>
                    <a:pt x="274453" y="14656"/>
                  </a:lnTo>
                  <a:lnTo>
                    <a:pt x="3167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637069" y="1158619"/>
              <a:ext cx="192142" cy="200434"/>
            </a:xfrm>
            <a:custGeom>
              <a:avLst/>
              <a:gdLst/>
              <a:ahLst/>
              <a:cxnLst/>
              <a:rect l="0" t="0" r="0" b="0"/>
              <a:pathLst>
                <a:path w="192142" h="200434">
                  <a:moveTo>
                    <a:pt x="147400" y="8333"/>
                  </a:moveTo>
                  <a:lnTo>
                    <a:pt x="109922" y="0"/>
                  </a:lnTo>
                  <a:lnTo>
                    <a:pt x="75074" y="1574"/>
                  </a:lnTo>
                  <a:lnTo>
                    <a:pt x="64087" y="3827"/>
                  </a:lnTo>
                  <a:lnTo>
                    <a:pt x="55593" y="8839"/>
                  </a:lnTo>
                  <a:lnTo>
                    <a:pt x="43036" y="23765"/>
                  </a:lnTo>
                  <a:lnTo>
                    <a:pt x="40389" y="32659"/>
                  </a:lnTo>
                  <a:lnTo>
                    <a:pt x="40568" y="51900"/>
                  </a:lnTo>
                  <a:lnTo>
                    <a:pt x="47666" y="69030"/>
                  </a:lnTo>
                  <a:lnTo>
                    <a:pt x="52834" y="76874"/>
                  </a:lnTo>
                  <a:lnTo>
                    <a:pt x="60959" y="82103"/>
                  </a:lnTo>
                  <a:lnTo>
                    <a:pt x="115292" y="96773"/>
                  </a:lnTo>
                  <a:lnTo>
                    <a:pt x="169874" y="126254"/>
                  </a:lnTo>
                  <a:lnTo>
                    <a:pt x="183905" y="140291"/>
                  </a:lnTo>
                  <a:lnTo>
                    <a:pt x="189284" y="148947"/>
                  </a:lnTo>
                  <a:lnTo>
                    <a:pt x="192141" y="167924"/>
                  </a:lnTo>
                  <a:lnTo>
                    <a:pt x="191265" y="177898"/>
                  </a:lnTo>
                  <a:lnTo>
                    <a:pt x="187172" y="185717"/>
                  </a:lnTo>
                  <a:lnTo>
                    <a:pt x="173265" y="197525"/>
                  </a:lnTo>
                  <a:lnTo>
                    <a:pt x="149147" y="200433"/>
                  </a:lnTo>
                  <a:lnTo>
                    <a:pt x="91592" y="198357"/>
                  </a:lnTo>
                  <a:lnTo>
                    <a:pt x="32556" y="186460"/>
                  </a:lnTo>
                  <a:lnTo>
                    <a:pt x="0" y="176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05608" y="1198537"/>
              <a:ext cx="26749" cy="200043"/>
            </a:xfrm>
            <a:custGeom>
              <a:avLst/>
              <a:gdLst/>
              <a:ahLst/>
              <a:cxnLst/>
              <a:rect l="0" t="0" r="0" b="0"/>
              <a:pathLst>
                <a:path w="26749" h="200043">
                  <a:moveTo>
                    <a:pt x="0" y="0"/>
                  </a:moveTo>
                  <a:lnTo>
                    <a:pt x="14655" y="58617"/>
                  </a:lnTo>
                  <a:lnTo>
                    <a:pt x="20963" y="111621"/>
                  </a:lnTo>
                  <a:lnTo>
                    <a:pt x="26748" y="146157"/>
                  </a:lnTo>
                  <a:lnTo>
                    <a:pt x="21058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95079" y="11248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00365" y="1251588"/>
              <a:ext cx="136871" cy="157520"/>
            </a:xfrm>
            <a:custGeom>
              <a:avLst/>
              <a:gdLst/>
              <a:ahLst/>
              <a:cxnLst/>
              <a:rect l="0" t="0" r="0" b="0"/>
              <a:pathLst>
                <a:path w="136871" h="157520">
                  <a:moveTo>
                    <a:pt x="0" y="94348"/>
                  </a:moveTo>
                  <a:lnTo>
                    <a:pt x="3119" y="137040"/>
                  </a:lnTo>
                  <a:lnTo>
                    <a:pt x="6065" y="150757"/>
                  </a:lnTo>
                  <a:lnTo>
                    <a:pt x="3475" y="145155"/>
                  </a:lnTo>
                  <a:lnTo>
                    <a:pt x="457" y="91796"/>
                  </a:lnTo>
                  <a:lnTo>
                    <a:pt x="5679" y="37692"/>
                  </a:lnTo>
                  <a:lnTo>
                    <a:pt x="14612" y="16135"/>
                  </a:lnTo>
                  <a:lnTo>
                    <a:pt x="20270" y="7111"/>
                  </a:lnTo>
                  <a:lnTo>
                    <a:pt x="27551" y="2265"/>
                  </a:lnTo>
                  <a:lnTo>
                    <a:pt x="45000" y="0"/>
                  </a:lnTo>
                  <a:lnTo>
                    <a:pt x="61334" y="6013"/>
                  </a:lnTo>
                  <a:lnTo>
                    <a:pt x="90884" y="28936"/>
                  </a:lnTo>
                  <a:lnTo>
                    <a:pt x="106607" y="54690"/>
                  </a:lnTo>
                  <a:lnTo>
                    <a:pt x="121230" y="96003"/>
                  </a:lnTo>
                  <a:lnTo>
                    <a:pt x="128451" y="138652"/>
                  </a:lnTo>
                  <a:lnTo>
                    <a:pt x="136870" y="157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97101" y="987967"/>
              <a:ext cx="19161" cy="357970"/>
            </a:xfrm>
            <a:custGeom>
              <a:avLst/>
              <a:gdLst/>
              <a:ahLst/>
              <a:cxnLst/>
              <a:rect l="0" t="0" r="0" b="0"/>
              <a:pathLst>
                <a:path w="19161" h="357970">
                  <a:moveTo>
                    <a:pt x="19160" y="0"/>
                  </a:moveTo>
                  <a:lnTo>
                    <a:pt x="4506" y="53028"/>
                  </a:lnTo>
                  <a:lnTo>
                    <a:pt x="0" y="106699"/>
                  </a:lnTo>
                  <a:lnTo>
                    <a:pt x="2066" y="151147"/>
                  </a:lnTo>
                  <a:lnTo>
                    <a:pt x="5713" y="197028"/>
                  </a:lnTo>
                  <a:lnTo>
                    <a:pt x="7767" y="259980"/>
                  </a:lnTo>
                  <a:lnTo>
                    <a:pt x="11580" y="321239"/>
                  </a:lnTo>
                  <a:lnTo>
                    <a:pt x="1916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658333" y="1135366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10529"/>
                  </a:moveTo>
                  <a:lnTo>
                    <a:pt x="203753" y="10529"/>
                  </a:lnTo>
                  <a:lnTo>
                    <a:pt x="144623" y="10529"/>
                  </a:lnTo>
                  <a:lnTo>
                    <a:pt x="87883" y="10529"/>
                  </a:lnTo>
                  <a:lnTo>
                    <a:pt x="3473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11017" y="882682"/>
              <a:ext cx="347442" cy="490613"/>
            </a:xfrm>
            <a:custGeom>
              <a:avLst/>
              <a:gdLst/>
              <a:ahLst/>
              <a:cxnLst/>
              <a:rect l="0" t="0" r="0" b="0"/>
              <a:pathLst>
                <a:path w="347442" h="490613">
                  <a:moveTo>
                    <a:pt x="0" y="0"/>
                  </a:moveTo>
                  <a:lnTo>
                    <a:pt x="0" y="58617"/>
                  </a:lnTo>
                  <a:lnTo>
                    <a:pt x="7236" y="120027"/>
                  </a:lnTo>
                  <a:lnTo>
                    <a:pt x="9553" y="166455"/>
                  </a:lnTo>
                  <a:lnTo>
                    <a:pt x="11410" y="220116"/>
                  </a:lnTo>
                  <a:lnTo>
                    <a:pt x="18805" y="277707"/>
                  </a:lnTo>
                  <a:lnTo>
                    <a:pt x="20390" y="330678"/>
                  </a:lnTo>
                  <a:lnTo>
                    <a:pt x="20860" y="384588"/>
                  </a:lnTo>
                  <a:lnTo>
                    <a:pt x="20969" y="404895"/>
                  </a:lnTo>
                  <a:lnTo>
                    <a:pt x="21046" y="350053"/>
                  </a:lnTo>
                  <a:lnTo>
                    <a:pt x="26643" y="309220"/>
                  </a:lnTo>
                  <a:lnTo>
                    <a:pt x="41300" y="280484"/>
                  </a:lnTo>
                  <a:lnTo>
                    <a:pt x="48590" y="275897"/>
                  </a:lnTo>
                  <a:lnTo>
                    <a:pt x="66050" y="273919"/>
                  </a:lnTo>
                  <a:lnTo>
                    <a:pt x="85507" y="286299"/>
                  </a:lnTo>
                  <a:lnTo>
                    <a:pt x="121006" y="326785"/>
                  </a:lnTo>
                  <a:lnTo>
                    <a:pt x="142142" y="378152"/>
                  </a:lnTo>
                  <a:lnTo>
                    <a:pt x="151561" y="424131"/>
                  </a:lnTo>
                  <a:lnTo>
                    <a:pt x="150322" y="452832"/>
                  </a:lnTo>
                  <a:lnTo>
                    <a:pt x="175072" y="398960"/>
                  </a:lnTo>
                  <a:lnTo>
                    <a:pt x="193624" y="379697"/>
                  </a:lnTo>
                  <a:lnTo>
                    <a:pt x="230375" y="356868"/>
                  </a:lnTo>
                  <a:lnTo>
                    <a:pt x="293016" y="334182"/>
                  </a:lnTo>
                  <a:lnTo>
                    <a:pt x="299459" y="326903"/>
                  </a:lnTo>
                  <a:lnTo>
                    <a:pt x="302585" y="317372"/>
                  </a:lnTo>
                  <a:lnTo>
                    <a:pt x="303499" y="306338"/>
                  </a:lnTo>
                  <a:lnTo>
                    <a:pt x="298275" y="287839"/>
                  </a:lnTo>
                  <a:lnTo>
                    <a:pt x="293607" y="279630"/>
                  </a:lnTo>
                  <a:lnTo>
                    <a:pt x="279061" y="267390"/>
                  </a:lnTo>
                  <a:lnTo>
                    <a:pt x="270269" y="262488"/>
                  </a:lnTo>
                  <a:lnTo>
                    <a:pt x="248021" y="260161"/>
                  </a:lnTo>
                  <a:lnTo>
                    <a:pt x="223706" y="264196"/>
                  </a:lnTo>
                  <a:lnTo>
                    <a:pt x="201200" y="273788"/>
                  </a:lnTo>
                  <a:lnTo>
                    <a:pt x="185739" y="288970"/>
                  </a:lnTo>
                  <a:lnTo>
                    <a:pt x="170458" y="320368"/>
                  </a:lnTo>
                  <a:lnTo>
                    <a:pt x="164666" y="345937"/>
                  </a:lnTo>
                  <a:lnTo>
                    <a:pt x="170480" y="397360"/>
                  </a:lnTo>
                  <a:lnTo>
                    <a:pt x="177545" y="418760"/>
                  </a:lnTo>
                  <a:lnTo>
                    <a:pt x="207795" y="458969"/>
                  </a:lnTo>
                  <a:lnTo>
                    <a:pt x="239514" y="480572"/>
                  </a:lnTo>
                  <a:lnTo>
                    <a:pt x="284137" y="490612"/>
                  </a:lnTo>
                  <a:lnTo>
                    <a:pt x="347441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11886" y="971019"/>
              <a:ext cx="146656" cy="406504"/>
            </a:xfrm>
            <a:custGeom>
              <a:avLst/>
              <a:gdLst/>
              <a:ahLst/>
              <a:cxnLst/>
              <a:rect l="0" t="0" r="0" b="0"/>
              <a:pathLst>
                <a:path w="146656" h="406504">
                  <a:moveTo>
                    <a:pt x="83484" y="406503"/>
                  </a:moveTo>
                  <a:lnTo>
                    <a:pt x="68830" y="347886"/>
                  </a:lnTo>
                  <a:lnTo>
                    <a:pt x="51817" y="285050"/>
                  </a:lnTo>
                  <a:lnTo>
                    <a:pt x="37844" y="230564"/>
                  </a:lnTo>
                  <a:lnTo>
                    <a:pt x="16583" y="169195"/>
                  </a:lnTo>
                  <a:lnTo>
                    <a:pt x="4910" y="119250"/>
                  </a:lnTo>
                  <a:lnTo>
                    <a:pt x="372" y="56740"/>
                  </a:lnTo>
                  <a:lnTo>
                    <a:pt x="0" y="39967"/>
                  </a:lnTo>
                  <a:lnTo>
                    <a:pt x="3261" y="27615"/>
                  </a:lnTo>
                  <a:lnTo>
                    <a:pt x="8945" y="18210"/>
                  </a:lnTo>
                  <a:lnTo>
                    <a:pt x="16244" y="10770"/>
                  </a:lnTo>
                  <a:lnTo>
                    <a:pt x="36832" y="2504"/>
                  </a:lnTo>
                  <a:lnTo>
                    <a:pt x="60410" y="0"/>
                  </a:lnTo>
                  <a:lnTo>
                    <a:pt x="114804" y="10933"/>
                  </a:lnTo>
                  <a:lnTo>
                    <a:pt x="146655" y="274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90085" y="1240651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02883" y="16789"/>
                  </a:lnTo>
                  <a:lnTo>
                    <a:pt x="43415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43420" y="1282765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2662" y="119970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32241" y="116695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811738" y="1185784"/>
              <a:ext cx="88959" cy="193188"/>
            </a:xfrm>
            <a:custGeom>
              <a:avLst/>
              <a:gdLst/>
              <a:ahLst/>
              <a:cxnLst/>
              <a:rect l="0" t="0" r="0" b="0"/>
              <a:pathLst>
                <a:path w="88959" h="193188">
                  <a:moveTo>
                    <a:pt x="15259" y="139095"/>
                  </a:moveTo>
                  <a:lnTo>
                    <a:pt x="26437" y="155863"/>
                  </a:lnTo>
                  <a:lnTo>
                    <a:pt x="33388" y="188647"/>
                  </a:lnTo>
                  <a:lnTo>
                    <a:pt x="33194" y="193187"/>
                  </a:lnTo>
                  <a:lnTo>
                    <a:pt x="31896" y="192704"/>
                  </a:lnTo>
                  <a:lnTo>
                    <a:pt x="11491" y="137919"/>
                  </a:lnTo>
                  <a:lnTo>
                    <a:pt x="0" y="87174"/>
                  </a:lnTo>
                  <a:lnTo>
                    <a:pt x="5148" y="42473"/>
                  </a:lnTo>
                  <a:lnTo>
                    <a:pt x="15055" y="21672"/>
                  </a:lnTo>
                  <a:lnTo>
                    <a:pt x="33495" y="7749"/>
                  </a:lnTo>
                  <a:lnTo>
                    <a:pt x="54949" y="0"/>
                  </a:lnTo>
                  <a:lnTo>
                    <a:pt x="88958" y="2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996795" y="1202928"/>
              <a:ext cx="157305" cy="182847"/>
            </a:xfrm>
            <a:custGeom>
              <a:avLst/>
              <a:gdLst/>
              <a:ahLst/>
              <a:cxnLst/>
              <a:rect l="0" t="0" r="0" b="0"/>
              <a:pathLst>
                <a:path w="157305" h="182847">
                  <a:moveTo>
                    <a:pt x="114471" y="27195"/>
                  </a:moveTo>
                  <a:lnTo>
                    <a:pt x="103293" y="10427"/>
                  </a:lnTo>
                  <a:lnTo>
                    <a:pt x="95320" y="5488"/>
                  </a:lnTo>
                  <a:lnTo>
                    <a:pt x="73984" y="0"/>
                  </a:lnTo>
                  <a:lnTo>
                    <a:pt x="52023" y="3800"/>
                  </a:lnTo>
                  <a:lnTo>
                    <a:pt x="9329" y="25303"/>
                  </a:lnTo>
                  <a:lnTo>
                    <a:pt x="3433" y="32953"/>
                  </a:lnTo>
                  <a:lnTo>
                    <a:pt x="671" y="41562"/>
                  </a:lnTo>
                  <a:lnTo>
                    <a:pt x="0" y="50811"/>
                  </a:lnTo>
                  <a:lnTo>
                    <a:pt x="3062" y="58147"/>
                  </a:lnTo>
                  <a:lnTo>
                    <a:pt x="15823" y="69417"/>
                  </a:lnTo>
                  <a:lnTo>
                    <a:pt x="71036" y="81585"/>
                  </a:lnTo>
                  <a:lnTo>
                    <a:pt x="91658" y="88803"/>
                  </a:lnTo>
                  <a:lnTo>
                    <a:pt x="138575" y="125940"/>
                  </a:lnTo>
                  <a:lnTo>
                    <a:pt x="152870" y="139712"/>
                  </a:lnTo>
                  <a:lnTo>
                    <a:pt x="156448" y="147830"/>
                  </a:lnTo>
                  <a:lnTo>
                    <a:pt x="157304" y="166208"/>
                  </a:lnTo>
                  <a:lnTo>
                    <a:pt x="152385" y="172513"/>
                  </a:lnTo>
                  <a:lnTo>
                    <a:pt x="134441" y="179518"/>
                  </a:lnTo>
                  <a:lnTo>
                    <a:pt x="78728" y="182846"/>
                  </a:lnTo>
                  <a:lnTo>
                    <a:pt x="34621" y="173451"/>
                  </a:lnTo>
                  <a:lnTo>
                    <a:pt x="9186" y="1640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237608" y="945853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10529" y="0"/>
                  </a:moveTo>
                  <a:lnTo>
                    <a:pt x="3293" y="50433"/>
                  </a:lnTo>
                  <a:lnTo>
                    <a:pt x="976" y="108920"/>
                  </a:lnTo>
                  <a:lnTo>
                    <a:pt x="434" y="154084"/>
                  </a:lnTo>
                  <a:lnTo>
                    <a:pt x="129" y="208782"/>
                  </a:lnTo>
                  <a:lnTo>
                    <a:pt x="25" y="271525"/>
                  </a:lnTo>
                  <a:lnTo>
                    <a:pt x="8" y="327677"/>
                  </a:lnTo>
                  <a:lnTo>
                    <a:pt x="2" y="380709"/>
                  </a:lnTo>
                  <a:lnTo>
                    <a:pt x="1" y="431785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079680" y="1124838"/>
              <a:ext cx="263214" cy="1"/>
            </a:xfrm>
            <a:custGeom>
              <a:avLst/>
              <a:gdLst/>
              <a:ahLst/>
              <a:cxnLst/>
              <a:rect l="0" t="0" r="0" b="0"/>
              <a:pathLst>
                <a:path w="263214" h="1">
                  <a:moveTo>
                    <a:pt x="263213" y="0"/>
                  </a:moveTo>
                  <a:lnTo>
                    <a:pt x="209068" y="0"/>
                  </a:lnTo>
                  <a:lnTo>
                    <a:pt x="148532" y="0"/>
                  </a:lnTo>
                  <a:lnTo>
                    <a:pt x="97562" y="0"/>
                  </a:lnTo>
                  <a:lnTo>
                    <a:pt x="4541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50083" y="1198537"/>
              <a:ext cx="70244" cy="186199"/>
            </a:xfrm>
            <a:custGeom>
              <a:avLst/>
              <a:gdLst/>
              <a:ahLst/>
              <a:cxnLst/>
              <a:rect l="0" t="0" r="0" b="0"/>
              <a:pathLst>
                <a:path w="70244" h="186199">
                  <a:moveTo>
                    <a:pt x="45494" y="31586"/>
                  </a:moveTo>
                  <a:lnTo>
                    <a:pt x="51083" y="90203"/>
                  </a:lnTo>
                  <a:lnTo>
                    <a:pt x="63452" y="144377"/>
                  </a:lnTo>
                  <a:lnTo>
                    <a:pt x="70243" y="172182"/>
                  </a:lnTo>
                  <a:lnTo>
                    <a:pt x="69012" y="180299"/>
                  </a:lnTo>
                  <a:lnTo>
                    <a:pt x="64683" y="184540"/>
                  </a:lnTo>
                  <a:lnTo>
                    <a:pt x="58286" y="186198"/>
                  </a:lnTo>
                  <a:lnTo>
                    <a:pt x="51683" y="183794"/>
                  </a:lnTo>
                  <a:lnTo>
                    <a:pt x="31209" y="163642"/>
                  </a:lnTo>
                  <a:lnTo>
                    <a:pt x="6450" y="125391"/>
                  </a:lnTo>
                  <a:lnTo>
                    <a:pt x="1917" y="115180"/>
                  </a:lnTo>
                  <a:lnTo>
                    <a:pt x="0" y="91356"/>
                  </a:lnTo>
                  <a:lnTo>
                    <a:pt x="1127" y="78451"/>
                  </a:lnTo>
                  <a:lnTo>
                    <a:pt x="11737" y="54755"/>
                  </a:lnTo>
                  <a:lnTo>
                    <a:pt x="560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15712" y="1192948"/>
              <a:ext cx="119167" cy="186950"/>
            </a:xfrm>
            <a:custGeom>
              <a:avLst/>
              <a:gdLst/>
              <a:ahLst/>
              <a:cxnLst/>
              <a:rect l="0" t="0" r="0" b="0"/>
              <a:pathLst>
                <a:path w="119167" h="186950">
                  <a:moveTo>
                    <a:pt x="111492" y="5589"/>
                  </a:moveTo>
                  <a:lnTo>
                    <a:pt x="94724" y="0"/>
                  </a:lnTo>
                  <a:lnTo>
                    <a:pt x="77133" y="3495"/>
                  </a:lnTo>
                  <a:lnTo>
                    <a:pt x="37245" y="24803"/>
                  </a:lnTo>
                  <a:lnTo>
                    <a:pt x="11634" y="55866"/>
                  </a:lnTo>
                  <a:lnTo>
                    <a:pt x="2770" y="81357"/>
                  </a:lnTo>
                  <a:lnTo>
                    <a:pt x="0" y="107114"/>
                  </a:lnTo>
                  <a:lnTo>
                    <a:pt x="2669" y="130260"/>
                  </a:lnTo>
                  <a:lnTo>
                    <a:pt x="16337" y="163022"/>
                  </a:lnTo>
                  <a:lnTo>
                    <a:pt x="31766" y="178115"/>
                  </a:lnTo>
                  <a:lnTo>
                    <a:pt x="40794" y="183777"/>
                  </a:lnTo>
                  <a:lnTo>
                    <a:pt x="60183" y="186949"/>
                  </a:lnTo>
                  <a:lnTo>
                    <a:pt x="70267" y="186158"/>
                  </a:lnTo>
                  <a:lnTo>
                    <a:pt x="87710" y="175919"/>
                  </a:lnTo>
                  <a:lnTo>
                    <a:pt x="102092" y="159670"/>
                  </a:lnTo>
                  <a:lnTo>
                    <a:pt x="112384" y="140750"/>
                  </a:lnTo>
                  <a:lnTo>
                    <a:pt x="119166" y="99189"/>
                  </a:lnTo>
                  <a:lnTo>
                    <a:pt x="111492" y="477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79846" y="1198537"/>
              <a:ext cx="229317" cy="200392"/>
            </a:xfrm>
            <a:custGeom>
              <a:avLst/>
              <a:gdLst/>
              <a:ahLst/>
              <a:cxnLst/>
              <a:rect l="0" t="0" r="0" b="0"/>
              <a:pathLst>
                <a:path w="229317" h="200392">
                  <a:moveTo>
                    <a:pt x="0" y="31586"/>
                  </a:moveTo>
                  <a:lnTo>
                    <a:pt x="0" y="90203"/>
                  </a:lnTo>
                  <a:lnTo>
                    <a:pt x="11453" y="146800"/>
                  </a:lnTo>
                  <a:lnTo>
                    <a:pt x="19129" y="167020"/>
                  </a:lnTo>
                  <a:lnTo>
                    <a:pt x="30339" y="183806"/>
                  </a:lnTo>
                  <a:lnTo>
                    <a:pt x="36603" y="186878"/>
                  </a:lnTo>
                  <a:lnTo>
                    <a:pt x="43120" y="186587"/>
                  </a:lnTo>
                  <a:lnTo>
                    <a:pt x="49803" y="184053"/>
                  </a:lnTo>
                  <a:lnTo>
                    <a:pt x="60350" y="171878"/>
                  </a:lnTo>
                  <a:lnTo>
                    <a:pt x="76652" y="135467"/>
                  </a:lnTo>
                  <a:lnTo>
                    <a:pt x="81517" y="133595"/>
                  </a:lnTo>
                  <a:lnTo>
                    <a:pt x="87100" y="137027"/>
                  </a:lnTo>
                  <a:lnTo>
                    <a:pt x="139118" y="195078"/>
                  </a:lnTo>
                  <a:lnTo>
                    <a:pt x="148897" y="199072"/>
                  </a:lnTo>
                  <a:lnTo>
                    <a:pt x="169122" y="200391"/>
                  </a:lnTo>
                  <a:lnTo>
                    <a:pt x="186690" y="193958"/>
                  </a:lnTo>
                  <a:lnTo>
                    <a:pt x="194650" y="188967"/>
                  </a:lnTo>
                  <a:lnTo>
                    <a:pt x="206614" y="174063"/>
                  </a:lnTo>
                  <a:lnTo>
                    <a:pt x="223827" y="130309"/>
                  </a:lnTo>
                  <a:lnTo>
                    <a:pt x="229316" y="90343"/>
                  </a:lnTo>
                  <a:lnTo>
                    <a:pt x="222766" y="37256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68931" y="1166952"/>
              <a:ext cx="100346" cy="126343"/>
            </a:xfrm>
            <a:custGeom>
              <a:avLst/>
              <a:gdLst/>
              <a:ahLst/>
              <a:cxnLst/>
              <a:rect l="0" t="0" r="0" b="0"/>
              <a:pathLst>
                <a:path w="100346" h="126343">
                  <a:moveTo>
                    <a:pt x="5589" y="126342"/>
                  </a:moveTo>
                  <a:lnTo>
                    <a:pt x="0" y="109574"/>
                  </a:lnTo>
                  <a:lnTo>
                    <a:pt x="693" y="102295"/>
                  </a:lnTo>
                  <a:lnTo>
                    <a:pt x="24030" y="52471"/>
                  </a:lnTo>
                  <a:lnTo>
                    <a:pt x="35621" y="36579"/>
                  </a:lnTo>
                  <a:lnTo>
                    <a:pt x="60891" y="20067"/>
                  </a:lnTo>
                  <a:lnTo>
                    <a:pt x="10034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307389" y="1163864"/>
              <a:ext cx="814821" cy="247924"/>
            </a:xfrm>
            <a:custGeom>
              <a:avLst/>
              <a:gdLst/>
              <a:ahLst/>
              <a:cxnLst/>
              <a:rect l="0" t="0" r="0" b="0"/>
              <a:pathLst>
                <a:path w="814821" h="247924">
                  <a:moveTo>
                    <a:pt x="14654" y="13616"/>
                  </a:moveTo>
                  <a:lnTo>
                    <a:pt x="0" y="57579"/>
                  </a:lnTo>
                  <a:lnTo>
                    <a:pt x="1084" y="93453"/>
                  </a:lnTo>
                  <a:lnTo>
                    <a:pt x="13100" y="146326"/>
                  </a:lnTo>
                  <a:lnTo>
                    <a:pt x="36791" y="188660"/>
                  </a:lnTo>
                  <a:lnTo>
                    <a:pt x="43449" y="196992"/>
                  </a:lnTo>
                  <a:lnTo>
                    <a:pt x="63326" y="206251"/>
                  </a:lnTo>
                  <a:lnTo>
                    <a:pt x="75178" y="208720"/>
                  </a:lnTo>
                  <a:lnTo>
                    <a:pt x="85420" y="208026"/>
                  </a:lnTo>
                  <a:lnTo>
                    <a:pt x="103037" y="201016"/>
                  </a:lnTo>
                  <a:lnTo>
                    <a:pt x="118667" y="183863"/>
                  </a:lnTo>
                  <a:lnTo>
                    <a:pt x="142174" y="140312"/>
                  </a:lnTo>
                  <a:lnTo>
                    <a:pt x="150848" y="97698"/>
                  </a:lnTo>
                  <a:lnTo>
                    <a:pt x="153412" y="97747"/>
                  </a:lnTo>
                  <a:lnTo>
                    <a:pt x="159383" y="107160"/>
                  </a:lnTo>
                  <a:lnTo>
                    <a:pt x="189250" y="169069"/>
                  </a:lnTo>
                  <a:lnTo>
                    <a:pt x="216515" y="200056"/>
                  </a:lnTo>
                  <a:lnTo>
                    <a:pt x="236562" y="212682"/>
                  </a:lnTo>
                  <a:lnTo>
                    <a:pt x="246821" y="213007"/>
                  </a:lnTo>
                  <a:lnTo>
                    <a:pt x="267578" y="204010"/>
                  </a:lnTo>
                  <a:lnTo>
                    <a:pt x="282263" y="188313"/>
                  </a:lnTo>
                  <a:lnTo>
                    <a:pt x="291519" y="168468"/>
                  </a:lnTo>
                  <a:lnTo>
                    <a:pt x="295560" y="130988"/>
                  </a:lnTo>
                  <a:lnTo>
                    <a:pt x="290157" y="76402"/>
                  </a:lnTo>
                  <a:lnTo>
                    <a:pt x="289569" y="62492"/>
                  </a:lnTo>
                  <a:lnTo>
                    <a:pt x="292688" y="52050"/>
                  </a:lnTo>
                  <a:lnTo>
                    <a:pt x="298276" y="43918"/>
                  </a:lnTo>
                  <a:lnTo>
                    <a:pt x="305510" y="37327"/>
                  </a:lnTo>
                  <a:lnTo>
                    <a:pt x="329147" y="33123"/>
                  </a:lnTo>
                  <a:lnTo>
                    <a:pt x="391982" y="39956"/>
                  </a:lnTo>
                  <a:lnTo>
                    <a:pt x="451143" y="42996"/>
                  </a:lnTo>
                  <a:lnTo>
                    <a:pt x="475372" y="39152"/>
                  </a:lnTo>
                  <a:lnTo>
                    <a:pt x="480896" y="34150"/>
                  </a:lnTo>
                  <a:lnTo>
                    <a:pt x="482240" y="27305"/>
                  </a:lnTo>
                  <a:lnTo>
                    <a:pt x="480796" y="19233"/>
                  </a:lnTo>
                  <a:lnTo>
                    <a:pt x="476324" y="12681"/>
                  </a:lnTo>
                  <a:lnTo>
                    <a:pt x="461996" y="2282"/>
                  </a:lnTo>
                  <a:lnTo>
                    <a:pt x="440810" y="0"/>
                  </a:lnTo>
                  <a:lnTo>
                    <a:pt x="418137" y="4055"/>
                  </a:lnTo>
                  <a:lnTo>
                    <a:pt x="400261" y="13656"/>
                  </a:lnTo>
                  <a:lnTo>
                    <a:pt x="377043" y="48983"/>
                  </a:lnTo>
                  <a:lnTo>
                    <a:pt x="366524" y="96495"/>
                  </a:lnTo>
                  <a:lnTo>
                    <a:pt x="363407" y="142028"/>
                  </a:lnTo>
                  <a:lnTo>
                    <a:pt x="373663" y="185155"/>
                  </a:lnTo>
                  <a:lnTo>
                    <a:pt x="397108" y="221980"/>
                  </a:lnTo>
                  <a:lnTo>
                    <a:pt x="419380" y="238024"/>
                  </a:lnTo>
                  <a:lnTo>
                    <a:pt x="431871" y="243940"/>
                  </a:lnTo>
                  <a:lnTo>
                    <a:pt x="442537" y="245544"/>
                  </a:lnTo>
                  <a:lnTo>
                    <a:pt x="460628" y="241088"/>
                  </a:lnTo>
                  <a:lnTo>
                    <a:pt x="467558" y="234284"/>
                  </a:lnTo>
                  <a:lnTo>
                    <a:pt x="491046" y="182247"/>
                  </a:lnTo>
                  <a:lnTo>
                    <a:pt x="496619" y="144949"/>
                  </a:lnTo>
                  <a:lnTo>
                    <a:pt x="500911" y="139776"/>
                  </a:lnTo>
                  <a:lnTo>
                    <a:pt x="507281" y="139837"/>
                  </a:lnTo>
                  <a:lnTo>
                    <a:pt x="515038" y="143387"/>
                  </a:lnTo>
                  <a:lnTo>
                    <a:pt x="526776" y="156690"/>
                  </a:lnTo>
                  <a:lnTo>
                    <a:pt x="549432" y="188237"/>
                  </a:lnTo>
                  <a:lnTo>
                    <a:pt x="552497" y="189692"/>
                  </a:lnTo>
                  <a:lnTo>
                    <a:pt x="553370" y="187152"/>
                  </a:lnTo>
                  <a:lnTo>
                    <a:pt x="550052" y="173802"/>
                  </a:lnTo>
                  <a:lnTo>
                    <a:pt x="527991" y="119430"/>
                  </a:lnTo>
                  <a:lnTo>
                    <a:pt x="526683" y="98079"/>
                  </a:lnTo>
                  <a:lnTo>
                    <a:pt x="527973" y="87472"/>
                  </a:lnTo>
                  <a:lnTo>
                    <a:pt x="534681" y="81571"/>
                  </a:lnTo>
                  <a:lnTo>
                    <a:pt x="557733" y="78134"/>
                  </a:lnTo>
                  <a:lnTo>
                    <a:pt x="611785" y="85459"/>
                  </a:lnTo>
                  <a:lnTo>
                    <a:pt x="667524" y="98171"/>
                  </a:lnTo>
                  <a:lnTo>
                    <a:pt x="723593" y="106358"/>
                  </a:lnTo>
                  <a:lnTo>
                    <a:pt x="760104" y="102187"/>
                  </a:lnTo>
                  <a:lnTo>
                    <a:pt x="767814" y="94890"/>
                  </a:lnTo>
                  <a:lnTo>
                    <a:pt x="776381" y="71185"/>
                  </a:lnTo>
                  <a:lnTo>
                    <a:pt x="776326" y="60184"/>
                  </a:lnTo>
                  <a:lnTo>
                    <a:pt x="770025" y="41722"/>
                  </a:lnTo>
                  <a:lnTo>
                    <a:pt x="747735" y="18175"/>
                  </a:lnTo>
                  <a:lnTo>
                    <a:pt x="725733" y="9793"/>
                  </a:lnTo>
                  <a:lnTo>
                    <a:pt x="713315" y="7558"/>
                  </a:lnTo>
                  <a:lnTo>
                    <a:pt x="690158" y="11314"/>
                  </a:lnTo>
                  <a:lnTo>
                    <a:pt x="679070" y="15591"/>
                  </a:lnTo>
                  <a:lnTo>
                    <a:pt x="663629" y="29702"/>
                  </a:lnTo>
                  <a:lnTo>
                    <a:pt x="657874" y="38378"/>
                  </a:lnTo>
                  <a:lnTo>
                    <a:pt x="649774" y="72946"/>
                  </a:lnTo>
                  <a:lnTo>
                    <a:pt x="658554" y="112824"/>
                  </a:lnTo>
                  <a:lnTo>
                    <a:pt x="690886" y="174286"/>
                  </a:lnTo>
                  <a:lnTo>
                    <a:pt x="731068" y="219529"/>
                  </a:lnTo>
                  <a:lnTo>
                    <a:pt x="762319" y="240744"/>
                  </a:lnTo>
                  <a:lnTo>
                    <a:pt x="782128" y="247923"/>
                  </a:lnTo>
                  <a:lnTo>
                    <a:pt x="814820" y="245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385422" y="987967"/>
              <a:ext cx="10529" cy="389556"/>
            </a:xfrm>
            <a:custGeom>
              <a:avLst/>
              <a:gdLst/>
              <a:ahLst/>
              <a:cxnLst/>
              <a:rect l="0" t="0" r="0" b="0"/>
              <a:pathLst>
                <a:path w="10529" h="389556">
                  <a:moveTo>
                    <a:pt x="10528" y="0"/>
                  </a:moveTo>
                  <a:lnTo>
                    <a:pt x="3293" y="27557"/>
                  </a:lnTo>
                  <a:lnTo>
                    <a:pt x="976" y="73026"/>
                  </a:lnTo>
                  <a:lnTo>
                    <a:pt x="434" y="114735"/>
                  </a:lnTo>
                  <a:lnTo>
                    <a:pt x="193" y="160568"/>
                  </a:lnTo>
                  <a:lnTo>
                    <a:pt x="86" y="207064"/>
                  </a:lnTo>
                  <a:lnTo>
                    <a:pt x="38" y="251126"/>
                  </a:lnTo>
                  <a:lnTo>
                    <a:pt x="11" y="309805"/>
                  </a:lnTo>
                  <a:lnTo>
                    <a:pt x="2" y="36894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248551" y="1137894"/>
              <a:ext cx="242157" cy="39587"/>
            </a:xfrm>
            <a:custGeom>
              <a:avLst/>
              <a:gdLst/>
              <a:ahLst/>
              <a:cxnLst/>
              <a:rect l="0" t="0" r="0" b="0"/>
              <a:pathLst>
                <a:path w="242157" h="39587">
                  <a:moveTo>
                    <a:pt x="242156" y="39586"/>
                  </a:moveTo>
                  <a:lnTo>
                    <a:pt x="214599" y="32351"/>
                  </a:lnTo>
                  <a:lnTo>
                    <a:pt x="161496" y="26589"/>
                  </a:lnTo>
                  <a:lnTo>
                    <a:pt x="105340" y="14532"/>
                  </a:lnTo>
                  <a:lnTo>
                    <a:pt x="53563" y="2055"/>
                  </a:lnTo>
                  <a:lnTo>
                    <a:pt x="17950" y="0"/>
                  </a:lnTo>
                  <a:lnTo>
                    <a:pt x="11967" y="1497"/>
                  </a:lnTo>
                  <a:lnTo>
                    <a:pt x="0" y="8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90707" y="987967"/>
              <a:ext cx="303850" cy="387442"/>
            </a:xfrm>
            <a:custGeom>
              <a:avLst/>
              <a:gdLst/>
              <a:ahLst/>
              <a:cxnLst/>
              <a:rect l="0" t="0" r="0" b="0"/>
              <a:pathLst>
                <a:path w="303850" h="387442">
                  <a:moveTo>
                    <a:pt x="0" y="0"/>
                  </a:moveTo>
                  <a:lnTo>
                    <a:pt x="7235" y="27557"/>
                  </a:lnTo>
                  <a:lnTo>
                    <a:pt x="9878" y="83779"/>
                  </a:lnTo>
                  <a:lnTo>
                    <a:pt x="10399" y="140292"/>
                  </a:lnTo>
                  <a:lnTo>
                    <a:pt x="10502" y="198855"/>
                  </a:lnTo>
                  <a:lnTo>
                    <a:pt x="10520" y="255452"/>
                  </a:lnTo>
                  <a:lnTo>
                    <a:pt x="11696" y="313166"/>
                  </a:lnTo>
                  <a:lnTo>
                    <a:pt x="18861" y="369007"/>
                  </a:lnTo>
                  <a:lnTo>
                    <a:pt x="18911" y="387441"/>
                  </a:lnTo>
                  <a:lnTo>
                    <a:pt x="17286" y="385806"/>
                  </a:lnTo>
                  <a:lnTo>
                    <a:pt x="15034" y="380037"/>
                  </a:lnTo>
                  <a:lnTo>
                    <a:pt x="19455" y="324206"/>
                  </a:lnTo>
                  <a:lnTo>
                    <a:pt x="26330" y="275391"/>
                  </a:lnTo>
                  <a:lnTo>
                    <a:pt x="41207" y="248234"/>
                  </a:lnTo>
                  <a:lnTo>
                    <a:pt x="48528" y="245038"/>
                  </a:lnTo>
                  <a:lnTo>
                    <a:pt x="56918" y="245247"/>
                  </a:lnTo>
                  <a:lnTo>
                    <a:pt x="66021" y="247726"/>
                  </a:lnTo>
                  <a:lnTo>
                    <a:pt x="82375" y="259839"/>
                  </a:lnTo>
                  <a:lnTo>
                    <a:pt x="96272" y="278091"/>
                  </a:lnTo>
                  <a:lnTo>
                    <a:pt x="124187" y="335868"/>
                  </a:lnTo>
                  <a:lnTo>
                    <a:pt x="144291" y="362599"/>
                  </a:lnTo>
                  <a:lnTo>
                    <a:pt x="151176" y="365735"/>
                  </a:lnTo>
                  <a:lnTo>
                    <a:pt x="158106" y="365486"/>
                  </a:lnTo>
                  <a:lnTo>
                    <a:pt x="165065" y="362981"/>
                  </a:lnTo>
                  <a:lnTo>
                    <a:pt x="175917" y="350838"/>
                  </a:lnTo>
                  <a:lnTo>
                    <a:pt x="203594" y="314447"/>
                  </a:lnTo>
                  <a:lnTo>
                    <a:pt x="263226" y="260032"/>
                  </a:lnTo>
                  <a:lnTo>
                    <a:pt x="301356" y="219063"/>
                  </a:lnTo>
                  <a:lnTo>
                    <a:pt x="303849" y="209213"/>
                  </a:lnTo>
                  <a:lnTo>
                    <a:pt x="300380" y="188910"/>
                  </a:lnTo>
                  <a:lnTo>
                    <a:pt x="295010" y="180922"/>
                  </a:lnTo>
                  <a:lnTo>
                    <a:pt x="279684" y="168928"/>
                  </a:lnTo>
                  <a:lnTo>
                    <a:pt x="269514" y="167601"/>
                  </a:lnTo>
                  <a:lnTo>
                    <a:pt x="245736" y="172366"/>
                  </a:lnTo>
                  <a:lnTo>
                    <a:pt x="225809" y="185402"/>
                  </a:lnTo>
                  <a:lnTo>
                    <a:pt x="217220" y="193791"/>
                  </a:lnTo>
                  <a:lnTo>
                    <a:pt x="207676" y="215591"/>
                  </a:lnTo>
                  <a:lnTo>
                    <a:pt x="204604" y="240878"/>
                  </a:lnTo>
                  <a:lnTo>
                    <a:pt x="207139" y="267714"/>
                  </a:lnTo>
                  <a:lnTo>
                    <a:pt x="226321" y="309130"/>
                  </a:lnTo>
                  <a:lnTo>
                    <a:pt x="255838" y="347066"/>
                  </a:lnTo>
                  <a:lnTo>
                    <a:pt x="284269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838147" y="1219594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45469" y="53875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96033" y="1177480"/>
              <a:ext cx="168457" cy="536955"/>
            </a:xfrm>
            <a:custGeom>
              <a:avLst/>
              <a:gdLst/>
              <a:ahLst/>
              <a:cxnLst/>
              <a:rect l="0" t="0" r="0" b="0"/>
              <a:pathLst>
                <a:path w="168457" h="536955">
                  <a:moveTo>
                    <a:pt x="168456" y="0"/>
                  </a:moveTo>
                  <a:lnTo>
                    <a:pt x="148670" y="48931"/>
                  </a:lnTo>
                  <a:lnTo>
                    <a:pt x="133612" y="108062"/>
                  </a:lnTo>
                  <a:lnTo>
                    <a:pt x="119373" y="164802"/>
                  </a:lnTo>
                  <a:lnTo>
                    <a:pt x="105294" y="224190"/>
                  </a:lnTo>
                  <a:lnTo>
                    <a:pt x="91640" y="274657"/>
                  </a:lnTo>
                  <a:lnTo>
                    <a:pt x="75896" y="323536"/>
                  </a:lnTo>
                  <a:lnTo>
                    <a:pt x="54506" y="381973"/>
                  </a:lnTo>
                  <a:lnTo>
                    <a:pt x="36156" y="437407"/>
                  </a:lnTo>
                  <a:lnTo>
                    <a:pt x="12099" y="499798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38188" y="137752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2" name="Freeform 41"/>
          <p:cNvSpPr/>
          <p:nvPr/>
        </p:nvSpPr>
        <p:spPr>
          <a:xfrm>
            <a:off x="2663709" y="211240"/>
            <a:ext cx="453741" cy="459891"/>
          </a:xfrm>
          <a:custGeom>
            <a:avLst/>
            <a:gdLst/>
            <a:ahLst/>
            <a:cxnLst/>
            <a:rect l="0" t="0" r="0" b="0"/>
            <a:pathLst>
              <a:path w="453741" h="459891">
                <a:moveTo>
                  <a:pt x="379026" y="94086"/>
                </a:moveTo>
                <a:lnTo>
                  <a:pt x="373437" y="77318"/>
                </a:lnTo>
                <a:lnTo>
                  <a:pt x="361335" y="62847"/>
                </a:lnTo>
                <a:lnTo>
                  <a:pt x="324969" y="34493"/>
                </a:lnTo>
                <a:lnTo>
                  <a:pt x="265222" y="10791"/>
                </a:lnTo>
                <a:lnTo>
                  <a:pt x="229103" y="2726"/>
                </a:lnTo>
                <a:lnTo>
                  <a:pt x="174977" y="0"/>
                </a:lnTo>
                <a:lnTo>
                  <a:pt x="138803" y="5117"/>
                </a:lnTo>
                <a:lnTo>
                  <a:pt x="111447" y="19632"/>
                </a:lnTo>
                <a:lnTo>
                  <a:pt x="88524" y="38750"/>
                </a:lnTo>
                <a:lnTo>
                  <a:pt x="72503" y="70411"/>
                </a:lnTo>
                <a:lnTo>
                  <a:pt x="65936" y="109428"/>
                </a:lnTo>
                <a:lnTo>
                  <a:pt x="69580" y="145035"/>
                </a:lnTo>
                <a:lnTo>
                  <a:pt x="78108" y="163913"/>
                </a:lnTo>
                <a:lnTo>
                  <a:pt x="83658" y="172223"/>
                </a:lnTo>
                <a:lnTo>
                  <a:pt x="99183" y="184576"/>
                </a:lnTo>
                <a:lnTo>
                  <a:pt x="118951" y="192795"/>
                </a:lnTo>
                <a:lnTo>
                  <a:pt x="169769" y="198072"/>
                </a:lnTo>
                <a:lnTo>
                  <a:pt x="224868" y="199114"/>
                </a:lnTo>
                <a:lnTo>
                  <a:pt x="283380" y="194123"/>
                </a:lnTo>
                <a:lnTo>
                  <a:pt x="345200" y="208255"/>
                </a:lnTo>
                <a:lnTo>
                  <a:pt x="394095" y="232018"/>
                </a:lnTo>
                <a:lnTo>
                  <a:pt x="426976" y="259242"/>
                </a:lnTo>
                <a:lnTo>
                  <a:pt x="448866" y="291330"/>
                </a:lnTo>
                <a:lnTo>
                  <a:pt x="453740" y="320180"/>
                </a:lnTo>
                <a:lnTo>
                  <a:pt x="450837" y="350160"/>
                </a:lnTo>
                <a:lnTo>
                  <a:pt x="441748" y="375183"/>
                </a:lnTo>
                <a:lnTo>
                  <a:pt x="394180" y="426594"/>
                </a:lnTo>
                <a:lnTo>
                  <a:pt x="366749" y="442691"/>
                </a:lnTo>
                <a:lnTo>
                  <a:pt x="310397" y="457441"/>
                </a:lnTo>
                <a:lnTo>
                  <a:pt x="268355" y="459890"/>
                </a:lnTo>
                <a:lnTo>
                  <a:pt x="205658" y="447728"/>
                </a:lnTo>
                <a:lnTo>
                  <a:pt x="151802" y="424771"/>
                </a:lnTo>
                <a:lnTo>
                  <a:pt x="95337" y="388714"/>
                </a:lnTo>
                <a:lnTo>
                  <a:pt x="44285" y="356814"/>
                </a:lnTo>
                <a:lnTo>
                  <a:pt x="0" y="3362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7485761" y="315854"/>
            <a:ext cx="336913" cy="515755"/>
          </a:xfrm>
          <a:custGeom>
            <a:avLst/>
            <a:gdLst/>
            <a:ahLst/>
            <a:cxnLst/>
            <a:rect l="0" t="0" r="0" b="0"/>
            <a:pathLst>
              <a:path w="336913" h="515755">
                <a:moveTo>
                  <a:pt x="0" y="126342"/>
                </a:moveTo>
                <a:lnTo>
                  <a:pt x="19128" y="188623"/>
                </a:lnTo>
                <a:lnTo>
                  <a:pt x="40001" y="245793"/>
                </a:lnTo>
                <a:lnTo>
                  <a:pt x="55735" y="301886"/>
                </a:lnTo>
                <a:lnTo>
                  <a:pt x="70108" y="362402"/>
                </a:lnTo>
                <a:lnTo>
                  <a:pt x="84212" y="420629"/>
                </a:lnTo>
                <a:lnTo>
                  <a:pt x="101774" y="484027"/>
                </a:lnTo>
                <a:lnTo>
                  <a:pt x="108794" y="510311"/>
                </a:lnTo>
                <a:lnTo>
                  <a:pt x="112304" y="515683"/>
                </a:lnTo>
                <a:lnTo>
                  <a:pt x="115813" y="515754"/>
                </a:lnTo>
                <a:lnTo>
                  <a:pt x="119323" y="512292"/>
                </a:lnTo>
                <a:lnTo>
                  <a:pt x="139990" y="460469"/>
                </a:lnTo>
                <a:lnTo>
                  <a:pt x="163972" y="401103"/>
                </a:lnTo>
                <a:lnTo>
                  <a:pt x="181912" y="351932"/>
                </a:lnTo>
                <a:lnTo>
                  <a:pt x="202050" y="297765"/>
                </a:lnTo>
                <a:lnTo>
                  <a:pt x="224021" y="239427"/>
                </a:lnTo>
                <a:lnTo>
                  <a:pt x="248173" y="178842"/>
                </a:lnTo>
                <a:lnTo>
                  <a:pt x="272180" y="117413"/>
                </a:lnTo>
                <a:lnTo>
                  <a:pt x="297250" y="63382"/>
                </a:lnTo>
                <a:lnTo>
                  <a:pt x="336912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6" name="Group 45"/>
          <p:cNvGrpSpPr/>
          <p:nvPr/>
        </p:nvGrpSpPr>
        <p:grpSpPr>
          <a:xfrm>
            <a:off x="8338570" y="392270"/>
            <a:ext cx="536954" cy="474339"/>
            <a:chOff x="8338570" y="392270"/>
            <a:chExt cx="536954" cy="474339"/>
          </a:xfrm>
        </p:grpSpPr>
        <p:sp>
          <p:nvSpPr>
            <p:cNvPr id="44" name="Freeform 43"/>
            <p:cNvSpPr/>
            <p:nvPr/>
          </p:nvSpPr>
          <p:spPr>
            <a:xfrm>
              <a:off x="8338570" y="392270"/>
              <a:ext cx="221100" cy="432866"/>
            </a:xfrm>
            <a:custGeom>
              <a:avLst/>
              <a:gdLst/>
              <a:ahLst/>
              <a:cxnLst/>
              <a:rect l="0" t="0" r="0" b="0"/>
              <a:pathLst>
                <a:path w="221100" h="432866">
                  <a:moveTo>
                    <a:pt x="221099" y="60455"/>
                  </a:moveTo>
                  <a:lnTo>
                    <a:pt x="191790" y="22081"/>
                  </a:lnTo>
                  <a:lnTo>
                    <a:pt x="160422" y="6451"/>
                  </a:lnTo>
                  <a:lnTo>
                    <a:pt x="121492" y="0"/>
                  </a:lnTo>
                  <a:lnTo>
                    <a:pt x="74821" y="6226"/>
                  </a:lnTo>
                  <a:lnTo>
                    <a:pt x="53141" y="12177"/>
                  </a:lnTo>
                  <a:lnTo>
                    <a:pt x="34926" y="24960"/>
                  </a:lnTo>
                  <a:lnTo>
                    <a:pt x="20202" y="42340"/>
                  </a:lnTo>
                  <a:lnTo>
                    <a:pt x="9758" y="61762"/>
                  </a:lnTo>
                  <a:lnTo>
                    <a:pt x="7457" y="82093"/>
                  </a:lnTo>
                  <a:lnTo>
                    <a:pt x="11503" y="102827"/>
                  </a:lnTo>
                  <a:lnTo>
                    <a:pt x="26934" y="133061"/>
                  </a:lnTo>
                  <a:lnTo>
                    <a:pt x="39657" y="149656"/>
                  </a:lnTo>
                  <a:lnTo>
                    <a:pt x="59349" y="161711"/>
                  </a:lnTo>
                  <a:lnTo>
                    <a:pt x="115310" y="189993"/>
                  </a:lnTo>
                  <a:lnTo>
                    <a:pt x="154708" y="210218"/>
                  </a:lnTo>
                  <a:lnTo>
                    <a:pt x="192598" y="244430"/>
                  </a:lnTo>
                  <a:lnTo>
                    <a:pt x="206871" y="262714"/>
                  </a:lnTo>
                  <a:lnTo>
                    <a:pt x="214776" y="285659"/>
                  </a:lnTo>
                  <a:lnTo>
                    <a:pt x="219850" y="338516"/>
                  </a:lnTo>
                  <a:lnTo>
                    <a:pt x="215139" y="374470"/>
                  </a:lnTo>
                  <a:lnTo>
                    <a:pt x="200745" y="401761"/>
                  </a:lnTo>
                  <a:lnTo>
                    <a:pt x="182026" y="414138"/>
                  </a:lnTo>
                  <a:lnTo>
                    <a:pt x="131882" y="431615"/>
                  </a:lnTo>
                  <a:lnTo>
                    <a:pt x="107747" y="432865"/>
                  </a:lnTo>
                  <a:lnTo>
                    <a:pt x="63657" y="424136"/>
                  </a:lnTo>
                  <a:lnTo>
                    <a:pt x="31729" y="408938"/>
                  </a:lnTo>
                  <a:lnTo>
                    <a:pt x="16831" y="396270"/>
                  </a:lnTo>
                  <a:lnTo>
                    <a:pt x="0" y="376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54808" y="498795"/>
              <a:ext cx="220716" cy="367814"/>
            </a:xfrm>
            <a:custGeom>
              <a:avLst/>
              <a:gdLst/>
              <a:ahLst/>
              <a:cxnLst/>
              <a:rect l="0" t="0" r="0" b="0"/>
              <a:pathLst>
                <a:path w="220716" h="367814">
                  <a:moveTo>
                    <a:pt x="168072" y="69743"/>
                  </a:moveTo>
                  <a:lnTo>
                    <a:pt x="158498" y="45697"/>
                  </a:lnTo>
                  <a:lnTo>
                    <a:pt x="140539" y="24274"/>
                  </a:lnTo>
                  <a:lnTo>
                    <a:pt x="123081" y="10150"/>
                  </a:lnTo>
                  <a:lnTo>
                    <a:pt x="100504" y="2313"/>
                  </a:lnTo>
                  <a:lnTo>
                    <a:pt x="76041" y="0"/>
                  </a:lnTo>
                  <a:lnTo>
                    <a:pt x="53470" y="2872"/>
                  </a:lnTo>
                  <a:lnTo>
                    <a:pt x="34860" y="14286"/>
                  </a:lnTo>
                  <a:lnTo>
                    <a:pt x="19960" y="31058"/>
                  </a:lnTo>
                  <a:lnTo>
                    <a:pt x="9438" y="50210"/>
                  </a:lnTo>
                  <a:lnTo>
                    <a:pt x="1556" y="106742"/>
                  </a:lnTo>
                  <a:lnTo>
                    <a:pt x="0" y="164183"/>
                  </a:lnTo>
                  <a:lnTo>
                    <a:pt x="5282" y="226178"/>
                  </a:lnTo>
                  <a:lnTo>
                    <a:pt x="29291" y="289259"/>
                  </a:lnTo>
                  <a:lnTo>
                    <a:pt x="39711" y="310025"/>
                  </a:lnTo>
                  <a:lnTo>
                    <a:pt x="79376" y="349794"/>
                  </a:lnTo>
                  <a:lnTo>
                    <a:pt x="106697" y="365761"/>
                  </a:lnTo>
                  <a:lnTo>
                    <a:pt x="126757" y="367813"/>
                  </a:lnTo>
                  <a:lnTo>
                    <a:pt x="173820" y="359598"/>
                  </a:lnTo>
                  <a:lnTo>
                    <a:pt x="220715" y="3329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179813" y="476097"/>
            <a:ext cx="266513" cy="408297"/>
            <a:chOff x="4179813" y="476097"/>
            <a:chExt cx="266513" cy="408297"/>
          </a:xfrm>
        </p:grpSpPr>
        <p:sp>
          <p:nvSpPr>
            <p:cNvPr id="47" name="Freeform 46"/>
            <p:cNvSpPr/>
            <p:nvPr/>
          </p:nvSpPr>
          <p:spPr>
            <a:xfrm>
              <a:off x="4285098" y="526424"/>
              <a:ext cx="42115" cy="357970"/>
            </a:xfrm>
            <a:custGeom>
              <a:avLst/>
              <a:gdLst/>
              <a:ahLst/>
              <a:cxnLst/>
              <a:rect l="0" t="0" r="0" b="0"/>
              <a:pathLst>
                <a:path w="42115" h="357970">
                  <a:moveTo>
                    <a:pt x="0" y="0"/>
                  </a:moveTo>
                  <a:lnTo>
                    <a:pt x="8333" y="57264"/>
                  </a:lnTo>
                  <a:lnTo>
                    <a:pt x="15684" y="112567"/>
                  </a:lnTo>
                  <a:lnTo>
                    <a:pt x="27232" y="168032"/>
                  </a:lnTo>
                  <a:lnTo>
                    <a:pt x="31466" y="222923"/>
                  </a:lnTo>
                  <a:lnTo>
                    <a:pt x="38439" y="275582"/>
                  </a:lnTo>
                  <a:lnTo>
                    <a:pt x="41388" y="329650"/>
                  </a:lnTo>
                  <a:lnTo>
                    <a:pt x="4211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79813" y="476097"/>
              <a:ext cx="266513" cy="260898"/>
            </a:xfrm>
            <a:custGeom>
              <a:avLst/>
              <a:gdLst/>
              <a:ahLst/>
              <a:cxnLst/>
              <a:rect l="0" t="0" r="0" b="0"/>
              <a:pathLst>
                <a:path w="266513" h="260898">
                  <a:moveTo>
                    <a:pt x="0" y="124027"/>
                  </a:moveTo>
                  <a:lnTo>
                    <a:pt x="3120" y="81335"/>
                  </a:lnTo>
                  <a:lnTo>
                    <a:pt x="9575" y="61769"/>
                  </a:lnTo>
                  <a:lnTo>
                    <a:pt x="39403" y="17245"/>
                  </a:lnTo>
                  <a:lnTo>
                    <a:pt x="48496" y="10725"/>
                  </a:lnTo>
                  <a:lnTo>
                    <a:pt x="71077" y="3480"/>
                  </a:lnTo>
                  <a:lnTo>
                    <a:pt x="122531" y="0"/>
                  </a:lnTo>
                  <a:lnTo>
                    <a:pt x="145705" y="3783"/>
                  </a:lnTo>
                  <a:lnTo>
                    <a:pt x="164584" y="12483"/>
                  </a:lnTo>
                  <a:lnTo>
                    <a:pt x="226428" y="57596"/>
                  </a:lnTo>
                  <a:lnTo>
                    <a:pt x="254690" y="86642"/>
                  </a:lnTo>
                  <a:lnTo>
                    <a:pt x="264494" y="105071"/>
                  </a:lnTo>
                  <a:lnTo>
                    <a:pt x="266512" y="128080"/>
                  </a:lnTo>
                  <a:lnTo>
                    <a:pt x="258275" y="175390"/>
                  </a:lnTo>
                  <a:lnTo>
                    <a:pt x="236977" y="217361"/>
                  </a:lnTo>
                  <a:lnTo>
                    <a:pt x="223867" y="234139"/>
                  </a:lnTo>
                  <a:lnTo>
                    <a:pt x="197742" y="251149"/>
                  </a:lnTo>
                  <a:lnTo>
                    <a:pt x="136871" y="260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328280" y="2642653"/>
            <a:ext cx="5683700" cy="667776"/>
            <a:chOff x="1328280" y="2642653"/>
            <a:chExt cx="5683700" cy="667776"/>
          </a:xfrm>
        </p:grpSpPr>
        <p:sp>
          <p:nvSpPr>
            <p:cNvPr id="50" name="Freeform 49"/>
            <p:cNvSpPr/>
            <p:nvPr/>
          </p:nvSpPr>
          <p:spPr>
            <a:xfrm>
              <a:off x="1328280" y="3042735"/>
              <a:ext cx="1294852" cy="83599"/>
            </a:xfrm>
            <a:custGeom>
              <a:avLst/>
              <a:gdLst/>
              <a:ahLst/>
              <a:cxnLst/>
              <a:rect l="0" t="0" r="0" b="0"/>
              <a:pathLst>
                <a:path w="1294852" h="83599">
                  <a:moveTo>
                    <a:pt x="19367" y="0"/>
                  </a:moveTo>
                  <a:lnTo>
                    <a:pt x="2600" y="5590"/>
                  </a:lnTo>
                  <a:lnTo>
                    <a:pt x="0" y="9576"/>
                  </a:lnTo>
                  <a:lnTo>
                    <a:pt x="607" y="14573"/>
                  </a:lnTo>
                  <a:lnTo>
                    <a:pt x="12639" y="32784"/>
                  </a:lnTo>
                  <a:lnTo>
                    <a:pt x="25735" y="44987"/>
                  </a:lnTo>
                  <a:lnTo>
                    <a:pt x="83097" y="69826"/>
                  </a:lnTo>
                  <a:lnTo>
                    <a:pt x="127882" y="81037"/>
                  </a:lnTo>
                  <a:lnTo>
                    <a:pt x="181442" y="83598"/>
                  </a:lnTo>
                  <a:lnTo>
                    <a:pt x="237082" y="82934"/>
                  </a:lnTo>
                  <a:lnTo>
                    <a:pt x="293133" y="75870"/>
                  </a:lnTo>
                  <a:lnTo>
                    <a:pt x="349265" y="74129"/>
                  </a:lnTo>
                  <a:lnTo>
                    <a:pt x="411118" y="65423"/>
                  </a:lnTo>
                  <a:lnTo>
                    <a:pt x="465507" y="63616"/>
                  </a:lnTo>
                  <a:lnTo>
                    <a:pt x="521311" y="63259"/>
                  </a:lnTo>
                  <a:lnTo>
                    <a:pt x="577394" y="63189"/>
                  </a:lnTo>
                  <a:lnTo>
                    <a:pt x="640334" y="54768"/>
                  </a:lnTo>
                  <a:lnTo>
                    <a:pt x="693842" y="44960"/>
                  </a:lnTo>
                  <a:lnTo>
                    <a:pt x="749472" y="42677"/>
                  </a:lnTo>
                  <a:lnTo>
                    <a:pt x="805520" y="42225"/>
                  </a:lnTo>
                  <a:lnTo>
                    <a:pt x="864772" y="42136"/>
                  </a:lnTo>
                  <a:lnTo>
                    <a:pt x="921276" y="47708"/>
                  </a:lnTo>
                  <a:lnTo>
                    <a:pt x="974638" y="51668"/>
                  </a:lnTo>
                  <a:lnTo>
                    <a:pt x="1027119" y="55570"/>
                  </a:lnTo>
                  <a:lnTo>
                    <a:pt x="1082806" y="61670"/>
                  </a:lnTo>
                  <a:lnTo>
                    <a:pt x="1132936" y="62726"/>
                  </a:lnTo>
                  <a:lnTo>
                    <a:pt x="1184835" y="63039"/>
                  </a:lnTo>
                  <a:lnTo>
                    <a:pt x="1237256" y="63132"/>
                  </a:lnTo>
                  <a:lnTo>
                    <a:pt x="1294851" y="62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07239" y="3058720"/>
              <a:ext cx="2759494" cy="47181"/>
            </a:xfrm>
            <a:custGeom>
              <a:avLst/>
              <a:gdLst/>
              <a:ahLst/>
              <a:cxnLst/>
              <a:rect l="0" t="0" r="0" b="0"/>
              <a:pathLst>
                <a:path w="2759494" h="47181">
                  <a:moveTo>
                    <a:pt x="0" y="36793"/>
                  </a:moveTo>
                  <a:lnTo>
                    <a:pt x="27196" y="36715"/>
                  </a:lnTo>
                  <a:lnTo>
                    <a:pt x="89976" y="36669"/>
                  </a:lnTo>
                  <a:lnTo>
                    <a:pt x="150130" y="31445"/>
                  </a:lnTo>
                  <a:lnTo>
                    <a:pt x="204336" y="35628"/>
                  </a:lnTo>
                  <a:lnTo>
                    <a:pt x="256897" y="29219"/>
                  </a:lnTo>
                  <a:lnTo>
                    <a:pt x="318059" y="26740"/>
                  </a:lnTo>
                  <a:lnTo>
                    <a:pt x="369958" y="31839"/>
                  </a:lnTo>
                  <a:lnTo>
                    <a:pt x="430816" y="35706"/>
                  </a:lnTo>
                  <a:lnTo>
                    <a:pt x="480672" y="36376"/>
                  </a:lnTo>
                  <a:lnTo>
                    <a:pt x="540033" y="36602"/>
                  </a:lnTo>
                  <a:lnTo>
                    <a:pt x="602503" y="42716"/>
                  </a:lnTo>
                  <a:lnTo>
                    <a:pt x="662029" y="37687"/>
                  </a:lnTo>
                  <a:lnTo>
                    <a:pt x="717840" y="36861"/>
                  </a:lnTo>
                  <a:lnTo>
                    <a:pt x="780856" y="36698"/>
                  </a:lnTo>
                  <a:lnTo>
                    <a:pt x="844300" y="36666"/>
                  </a:lnTo>
                  <a:lnTo>
                    <a:pt x="903582" y="35489"/>
                  </a:lnTo>
                  <a:lnTo>
                    <a:pt x="956540" y="28325"/>
                  </a:lnTo>
                  <a:lnTo>
                    <a:pt x="1017043" y="26563"/>
                  </a:lnTo>
                  <a:lnTo>
                    <a:pt x="1065500" y="26258"/>
                  </a:lnTo>
                  <a:lnTo>
                    <a:pt x="1127041" y="18919"/>
                  </a:lnTo>
                  <a:lnTo>
                    <a:pt x="1177121" y="16584"/>
                  </a:lnTo>
                  <a:lnTo>
                    <a:pt x="1227834" y="14723"/>
                  </a:lnTo>
                  <a:lnTo>
                    <a:pt x="1290605" y="7325"/>
                  </a:lnTo>
                  <a:lnTo>
                    <a:pt x="1353393" y="11107"/>
                  </a:lnTo>
                  <a:lnTo>
                    <a:pt x="1404790" y="7478"/>
                  </a:lnTo>
                  <a:lnTo>
                    <a:pt x="1452050" y="4615"/>
                  </a:lnTo>
                  <a:lnTo>
                    <a:pt x="1514182" y="0"/>
                  </a:lnTo>
                  <a:lnTo>
                    <a:pt x="1566532" y="4070"/>
                  </a:lnTo>
                  <a:lnTo>
                    <a:pt x="1621933" y="6044"/>
                  </a:lnTo>
                  <a:lnTo>
                    <a:pt x="1681057" y="13367"/>
                  </a:lnTo>
                  <a:lnTo>
                    <a:pt x="1743125" y="15160"/>
                  </a:lnTo>
                  <a:lnTo>
                    <a:pt x="1801615" y="15514"/>
                  </a:lnTo>
                  <a:lnTo>
                    <a:pt x="1849998" y="15575"/>
                  </a:lnTo>
                  <a:lnTo>
                    <a:pt x="1911980" y="15596"/>
                  </a:lnTo>
                  <a:lnTo>
                    <a:pt x="1969024" y="21189"/>
                  </a:lnTo>
                  <a:lnTo>
                    <a:pt x="2023662" y="25153"/>
                  </a:lnTo>
                  <a:lnTo>
                    <a:pt x="2072547" y="27010"/>
                  </a:lnTo>
                  <a:lnTo>
                    <a:pt x="2124076" y="33279"/>
                  </a:lnTo>
                  <a:lnTo>
                    <a:pt x="2175219" y="35657"/>
                  </a:lnTo>
                  <a:lnTo>
                    <a:pt x="2235014" y="36460"/>
                  </a:lnTo>
                  <a:lnTo>
                    <a:pt x="2291886" y="36619"/>
                  </a:lnTo>
                  <a:lnTo>
                    <a:pt x="2349350" y="36650"/>
                  </a:lnTo>
                  <a:lnTo>
                    <a:pt x="2398724" y="36655"/>
                  </a:lnTo>
                  <a:lnTo>
                    <a:pt x="2449228" y="37827"/>
                  </a:lnTo>
                  <a:lnTo>
                    <a:pt x="2511928" y="44991"/>
                  </a:lnTo>
                  <a:lnTo>
                    <a:pt x="2562969" y="46536"/>
                  </a:lnTo>
                  <a:lnTo>
                    <a:pt x="2615137" y="46994"/>
                  </a:lnTo>
                  <a:lnTo>
                    <a:pt x="2664519" y="47129"/>
                  </a:lnTo>
                  <a:lnTo>
                    <a:pt x="2711907" y="47170"/>
                  </a:lnTo>
                  <a:lnTo>
                    <a:pt x="2759493" y="471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85433" y="3105906"/>
              <a:ext cx="1326547" cy="52644"/>
            </a:xfrm>
            <a:custGeom>
              <a:avLst/>
              <a:gdLst/>
              <a:ahLst/>
              <a:cxnLst/>
              <a:rect l="0" t="0" r="0" b="0"/>
              <a:pathLst>
                <a:path w="1326547" h="52644">
                  <a:moveTo>
                    <a:pt x="0" y="0"/>
                  </a:moveTo>
                  <a:lnTo>
                    <a:pt x="7072" y="0"/>
                  </a:lnTo>
                  <a:lnTo>
                    <a:pt x="56006" y="0"/>
                  </a:lnTo>
                  <a:lnTo>
                    <a:pt x="115056" y="0"/>
                  </a:lnTo>
                  <a:lnTo>
                    <a:pt x="177369" y="0"/>
                  </a:lnTo>
                  <a:lnTo>
                    <a:pt x="238767" y="0"/>
                  </a:lnTo>
                  <a:lnTo>
                    <a:pt x="288823" y="0"/>
                  </a:lnTo>
                  <a:lnTo>
                    <a:pt x="340699" y="0"/>
                  </a:lnTo>
                  <a:lnTo>
                    <a:pt x="393115" y="0"/>
                  </a:lnTo>
                  <a:lnTo>
                    <a:pt x="444521" y="0"/>
                  </a:lnTo>
                  <a:lnTo>
                    <a:pt x="504405" y="3120"/>
                  </a:lnTo>
                  <a:lnTo>
                    <a:pt x="566883" y="9065"/>
                  </a:lnTo>
                  <a:lnTo>
                    <a:pt x="627144" y="10240"/>
                  </a:lnTo>
                  <a:lnTo>
                    <a:pt x="684108" y="10472"/>
                  </a:lnTo>
                  <a:lnTo>
                    <a:pt x="746009" y="10518"/>
                  </a:lnTo>
                  <a:lnTo>
                    <a:pt x="806156" y="10527"/>
                  </a:lnTo>
                  <a:lnTo>
                    <a:pt x="863098" y="10529"/>
                  </a:lnTo>
                  <a:lnTo>
                    <a:pt x="919405" y="10529"/>
                  </a:lnTo>
                  <a:lnTo>
                    <a:pt x="982824" y="10529"/>
                  </a:lnTo>
                  <a:lnTo>
                    <a:pt x="1044745" y="10529"/>
                  </a:lnTo>
                  <a:lnTo>
                    <a:pt x="1107365" y="10529"/>
                  </a:lnTo>
                  <a:lnTo>
                    <a:pt x="1163624" y="18934"/>
                  </a:lnTo>
                  <a:lnTo>
                    <a:pt x="1215985" y="31860"/>
                  </a:lnTo>
                  <a:lnTo>
                    <a:pt x="1276371" y="45678"/>
                  </a:lnTo>
                  <a:lnTo>
                    <a:pt x="1326546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47730" y="2720742"/>
              <a:ext cx="221100" cy="403108"/>
            </a:xfrm>
            <a:custGeom>
              <a:avLst/>
              <a:gdLst/>
              <a:ahLst/>
              <a:cxnLst/>
              <a:rect l="0" t="0" r="0" b="0"/>
              <a:pathLst>
                <a:path w="221100" h="403108">
                  <a:moveTo>
                    <a:pt x="221099" y="27195"/>
                  </a:moveTo>
                  <a:lnTo>
                    <a:pt x="209920" y="10428"/>
                  </a:lnTo>
                  <a:lnTo>
                    <a:pt x="201948" y="5489"/>
                  </a:lnTo>
                  <a:lnTo>
                    <a:pt x="180612" y="0"/>
                  </a:lnTo>
                  <a:lnTo>
                    <a:pt x="147881" y="2500"/>
                  </a:lnTo>
                  <a:lnTo>
                    <a:pt x="94820" y="17112"/>
                  </a:lnTo>
                  <a:lnTo>
                    <a:pt x="74898" y="25054"/>
                  </a:lnTo>
                  <a:lnTo>
                    <a:pt x="35715" y="55914"/>
                  </a:lnTo>
                  <a:lnTo>
                    <a:pt x="33169" y="63888"/>
                  </a:lnTo>
                  <a:lnTo>
                    <a:pt x="36579" y="82108"/>
                  </a:lnTo>
                  <a:lnTo>
                    <a:pt x="51652" y="106507"/>
                  </a:lnTo>
                  <a:lnTo>
                    <a:pt x="105649" y="165370"/>
                  </a:lnTo>
                  <a:lnTo>
                    <a:pt x="149463" y="227352"/>
                  </a:lnTo>
                  <a:lnTo>
                    <a:pt x="171313" y="279894"/>
                  </a:lnTo>
                  <a:lnTo>
                    <a:pt x="171122" y="317059"/>
                  </a:lnTo>
                  <a:lnTo>
                    <a:pt x="158068" y="352117"/>
                  </a:lnTo>
                  <a:lnTo>
                    <a:pt x="139382" y="379142"/>
                  </a:lnTo>
                  <a:lnTo>
                    <a:pt x="119659" y="391456"/>
                  </a:lnTo>
                  <a:lnTo>
                    <a:pt x="95296" y="399659"/>
                  </a:lnTo>
                  <a:lnTo>
                    <a:pt x="56442" y="403107"/>
                  </a:lnTo>
                  <a:lnTo>
                    <a:pt x="0" y="3956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91438" y="2758466"/>
              <a:ext cx="213716" cy="551963"/>
            </a:xfrm>
            <a:custGeom>
              <a:avLst/>
              <a:gdLst/>
              <a:ahLst/>
              <a:cxnLst/>
              <a:rect l="0" t="0" r="0" b="0"/>
              <a:pathLst>
                <a:path w="213716" h="551963">
                  <a:moveTo>
                    <a:pt x="93204" y="0"/>
                  </a:moveTo>
                  <a:lnTo>
                    <a:pt x="90084" y="48931"/>
                  </a:lnTo>
                  <a:lnTo>
                    <a:pt x="78632" y="90537"/>
                  </a:lnTo>
                  <a:lnTo>
                    <a:pt x="69180" y="116278"/>
                  </a:lnTo>
                  <a:lnTo>
                    <a:pt x="62689" y="164824"/>
                  </a:lnTo>
                  <a:lnTo>
                    <a:pt x="55047" y="223142"/>
                  </a:lnTo>
                  <a:lnTo>
                    <a:pt x="52262" y="284875"/>
                  </a:lnTo>
                  <a:lnTo>
                    <a:pt x="50267" y="344110"/>
                  </a:lnTo>
                  <a:lnTo>
                    <a:pt x="42826" y="403584"/>
                  </a:lnTo>
                  <a:lnTo>
                    <a:pt x="41009" y="465375"/>
                  </a:lnTo>
                  <a:lnTo>
                    <a:pt x="32244" y="521471"/>
                  </a:lnTo>
                  <a:lnTo>
                    <a:pt x="25947" y="545280"/>
                  </a:lnTo>
                  <a:lnTo>
                    <a:pt x="21460" y="550694"/>
                  </a:lnTo>
                  <a:lnTo>
                    <a:pt x="16129" y="551962"/>
                  </a:lnTo>
                  <a:lnTo>
                    <a:pt x="10235" y="550469"/>
                  </a:lnTo>
                  <a:lnTo>
                    <a:pt x="6306" y="543624"/>
                  </a:lnTo>
                  <a:lnTo>
                    <a:pt x="0" y="493730"/>
                  </a:lnTo>
                  <a:lnTo>
                    <a:pt x="2027" y="455516"/>
                  </a:lnTo>
                  <a:lnTo>
                    <a:pt x="7603" y="394395"/>
                  </a:lnTo>
                  <a:lnTo>
                    <a:pt x="19748" y="340816"/>
                  </a:lnTo>
                  <a:lnTo>
                    <a:pt x="36407" y="287120"/>
                  </a:lnTo>
                  <a:lnTo>
                    <a:pt x="54515" y="232002"/>
                  </a:lnTo>
                  <a:lnTo>
                    <a:pt x="78375" y="172795"/>
                  </a:lnTo>
                  <a:lnTo>
                    <a:pt x="115491" y="118750"/>
                  </a:lnTo>
                  <a:lnTo>
                    <a:pt x="149382" y="83855"/>
                  </a:lnTo>
                  <a:lnTo>
                    <a:pt x="168475" y="73144"/>
                  </a:lnTo>
                  <a:lnTo>
                    <a:pt x="188659" y="70723"/>
                  </a:lnTo>
                  <a:lnTo>
                    <a:pt x="198955" y="71715"/>
                  </a:lnTo>
                  <a:lnTo>
                    <a:pt x="205818" y="77056"/>
                  </a:lnTo>
                  <a:lnTo>
                    <a:pt x="213445" y="95468"/>
                  </a:lnTo>
                  <a:lnTo>
                    <a:pt x="213715" y="116130"/>
                  </a:lnTo>
                  <a:lnTo>
                    <a:pt x="204170" y="150612"/>
                  </a:lnTo>
                  <a:lnTo>
                    <a:pt x="173284" y="208437"/>
                  </a:lnTo>
                  <a:lnTo>
                    <a:pt x="138743" y="248431"/>
                  </a:lnTo>
                  <a:lnTo>
                    <a:pt x="118513" y="256643"/>
                  </a:lnTo>
                  <a:lnTo>
                    <a:pt x="83935" y="261266"/>
                  </a:lnTo>
                  <a:lnTo>
                    <a:pt x="51090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290978" y="2865588"/>
              <a:ext cx="141105" cy="219264"/>
            </a:xfrm>
            <a:custGeom>
              <a:avLst/>
              <a:gdLst/>
              <a:ahLst/>
              <a:cxnLst/>
              <a:rect l="0" t="0" r="0" b="0"/>
              <a:pathLst>
                <a:path w="141105" h="219264">
                  <a:moveTo>
                    <a:pt x="4234" y="113976"/>
                  </a:moveTo>
                  <a:lnTo>
                    <a:pt x="46926" y="110857"/>
                  </a:lnTo>
                  <a:lnTo>
                    <a:pt x="78105" y="99404"/>
                  </a:lnTo>
                  <a:lnTo>
                    <a:pt x="97897" y="86443"/>
                  </a:lnTo>
                  <a:lnTo>
                    <a:pt x="121023" y="59415"/>
                  </a:lnTo>
                  <a:lnTo>
                    <a:pt x="131400" y="39424"/>
                  </a:lnTo>
                  <a:lnTo>
                    <a:pt x="133672" y="18841"/>
                  </a:lnTo>
                  <a:lnTo>
                    <a:pt x="132640" y="8439"/>
                  </a:lnTo>
                  <a:lnTo>
                    <a:pt x="127273" y="2674"/>
                  </a:lnTo>
                  <a:lnTo>
                    <a:pt x="119015" y="0"/>
                  </a:lnTo>
                  <a:lnTo>
                    <a:pt x="88156" y="1827"/>
                  </a:lnTo>
                  <a:lnTo>
                    <a:pt x="77729" y="4115"/>
                  </a:lnTo>
                  <a:lnTo>
                    <a:pt x="59905" y="16016"/>
                  </a:lnTo>
                  <a:lnTo>
                    <a:pt x="23350" y="55063"/>
                  </a:lnTo>
                  <a:lnTo>
                    <a:pt x="5237" y="96880"/>
                  </a:lnTo>
                  <a:lnTo>
                    <a:pt x="0" y="122756"/>
                  </a:lnTo>
                  <a:lnTo>
                    <a:pt x="1573" y="149854"/>
                  </a:lnTo>
                  <a:lnTo>
                    <a:pt x="14624" y="185828"/>
                  </a:lnTo>
                  <a:lnTo>
                    <a:pt x="38898" y="213125"/>
                  </a:lnTo>
                  <a:lnTo>
                    <a:pt x="49570" y="217510"/>
                  </a:lnTo>
                  <a:lnTo>
                    <a:pt x="73906" y="219263"/>
                  </a:lnTo>
                  <a:lnTo>
                    <a:pt x="123807" y="210928"/>
                  </a:lnTo>
                  <a:lnTo>
                    <a:pt x="141104" y="208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482358" y="2863751"/>
              <a:ext cx="160296" cy="255509"/>
            </a:xfrm>
            <a:custGeom>
              <a:avLst/>
              <a:gdLst/>
              <a:ahLst/>
              <a:cxnLst/>
              <a:rect l="0" t="0" r="0" b="0"/>
              <a:pathLst>
                <a:path w="160296" h="255509">
                  <a:moveTo>
                    <a:pt x="160295" y="0"/>
                  </a:moveTo>
                  <a:lnTo>
                    <a:pt x="142336" y="61110"/>
                  </a:lnTo>
                  <a:lnTo>
                    <a:pt x="135545" y="83312"/>
                  </a:lnTo>
                  <a:lnTo>
                    <a:pt x="133267" y="85957"/>
                  </a:lnTo>
                  <a:lnTo>
                    <a:pt x="131747" y="83041"/>
                  </a:lnTo>
                  <a:lnTo>
                    <a:pt x="123720" y="39150"/>
                  </a:lnTo>
                  <a:lnTo>
                    <a:pt x="117194" y="28440"/>
                  </a:lnTo>
                  <a:lnTo>
                    <a:pt x="97465" y="13420"/>
                  </a:lnTo>
                  <a:lnTo>
                    <a:pt x="87993" y="12456"/>
                  </a:lnTo>
                  <a:lnTo>
                    <a:pt x="79338" y="15323"/>
                  </a:lnTo>
                  <a:lnTo>
                    <a:pt x="71228" y="20744"/>
                  </a:lnTo>
                  <a:lnTo>
                    <a:pt x="48637" y="50730"/>
                  </a:lnTo>
                  <a:lnTo>
                    <a:pt x="21314" y="108153"/>
                  </a:lnTo>
                  <a:lnTo>
                    <a:pt x="520" y="162003"/>
                  </a:lnTo>
                  <a:lnTo>
                    <a:pt x="0" y="203719"/>
                  </a:lnTo>
                  <a:lnTo>
                    <a:pt x="7554" y="225462"/>
                  </a:lnTo>
                  <a:lnTo>
                    <a:pt x="12844" y="234536"/>
                  </a:lnTo>
                  <a:lnTo>
                    <a:pt x="28081" y="247738"/>
                  </a:lnTo>
                  <a:lnTo>
                    <a:pt x="37057" y="252896"/>
                  </a:lnTo>
                  <a:lnTo>
                    <a:pt x="56389" y="255508"/>
                  </a:lnTo>
                  <a:lnTo>
                    <a:pt x="83884" y="250401"/>
                  </a:lnTo>
                  <a:lnTo>
                    <a:pt x="107652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758466" y="2674238"/>
              <a:ext cx="94757" cy="400084"/>
            </a:xfrm>
            <a:custGeom>
              <a:avLst/>
              <a:gdLst/>
              <a:ahLst/>
              <a:cxnLst/>
              <a:rect l="0" t="0" r="0" b="0"/>
              <a:pathLst>
                <a:path w="94757" h="400084">
                  <a:moveTo>
                    <a:pt x="94756" y="0"/>
                  </a:moveTo>
                  <a:lnTo>
                    <a:pt x="80102" y="55141"/>
                  </a:lnTo>
                  <a:lnTo>
                    <a:pt x="70007" y="114734"/>
                  </a:lnTo>
                  <a:lnTo>
                    <a:pt x="48880" y="174612"/>
                  </a:lnTo>
                  <a:lnTo>
                    <a:pt x="28505" y="236640"/>
                  </a:lnTo>
                  <a:lnTo>
                    <a:pt x="17675" y="288874"/>
                  </a:lnTo>
                  <a:lnTo>
                    <a:pt x="7057" y="34321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695295" y="2926922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0" y="0"/>
                  </a:moveTo>
                  <a:lnTo>
                    <a:pt x="54144" y="0"/>
                  </a:lnTo>
                  <a:lnTo>
                    <a:pt x="109091" y="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60679" y="2905865"/>
              <a:ext cx="213643" cy="200042"/>
            </a:xfrm>
            <a:custGeom>
              <a:avLst/>
              <a:gdLst/>
              <a:ahLst/>
              <a:cxnLst/>
              <a:rect l="0" t="0" r="0" b="0"/>
              <a:pathLst>
                <a:path w="213643" h="200042">
                  <a:moveTo>
                    <a:pt x="118885" y="0"/>
                  </a:moveTo>
                  <a:lnTo>
                    <a:pt x="74923" y="20243"/>
                  </a:lnTo>
                  <a:lnTo>
                    <a:pt x="42698" y="54561"/>
                  </a:lnTo>
                  <a:lnTo>
                    <a:pt x="22092" y="85966"/>
                  </a:lnTo>
                  <a:lnTo>
                    <a:pt x="218" y="146010"/>
                  </a:lnTo>
                  <a:lnTo>
                    <a:pt x="0" y="155832"/>
                  </a:lnTo>
                  <a:lnTo>
                    <a:pt x="5996" y="172984"/>
                  </a:lnTo>
                  <a:lnTo>
                    <a:pt x="12040" y="176154"/>
                  </a:lnTo>
                  <a:lnTo>
                    <a:pt x="19579" y="175927"/>
                  </a:lnTo>
                  <a:lnTo>
                    <a:pt x="46957" y="164431"/>
                  </a:lnTo>
                  <a:lnTo>
                    <a:pt x="65860" y="151459"/>
                  </a:lnTo>
                  <a:lnTo>
                    <a:pt x="97060" y="111416"/>
                  </a:lnTo>
                  <a:lnTo>
                    <a:pt x="125753" y="58793"/>
                  </a:lnTo>
                  <a:lnTo>
                    <a:pt x="143205" y="18762"/>
                  </a:lnTo>
                  <a:lnTo>
                    <a:pt x="143287" y="19527"/>
                  </a:lnTo>
                  <a:lnTo>
                    <a:pt x="134317" y="57553"/>
                  </a:lnTo>
                  <a:lnTo>
                    <a:pt x="141604" y="111931"/>
                  </a:lnTo>
                  <a:lnTo>
                    <a:pt x="154308" y="157160"/>
                  </a:lnTo>
                  <a:lnTo>
                    <a:pt x="167385" y="175524"/>
                  </a:lnTo>
                  <a:lnTo>
                    <a:pt x="183724" y="189145"/>
                  </a:lnTo>
                  <a:lnTo>
                    <a:pt x="213642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00663" y="2642653"/>
              <a:ext cx="63172" cy="431669"/>
            </a:xfrm>
            <a:custGeom>
              <a:avLst/>
              <a:gdLst/>
              <a:ahLst/>
              <a:cxnLst/>
              <a:rect l="0" t="0" r="0" b="0"/>
              <a:pathLst>
                <a:path w="63172" h="431669">
                  <a:moveTo>
                    <a:pt x="63171" y="0"/>
                  </a:moveTo>
                  <a:lnTo>
                    <a:pt x="51718" y="48930"/>
                  </a:lnTo>
                  <a:lnTo>
                    <a:pt x="41840" y="99895"/>
                  </a:lnTo>
                  <a:lnTo>
                    <a:pt x="34624" y="153211"/>
                  </a:lnTo>
                  <a:lnTo>
                    <a:pt x="30596" y="182737"/>
                  </a:lnTo>
                  <a:lnTo>
                    <a:pt x="15186" y="242766"/>
                  </a:lnTo>
                  <a:lnTo>
                    <a:pt x="8789" y="302387"/>
                  </a:lnTo>
                  <a:lnTo>
                    <a:pt x="2604" y="357098"/>
                  </a:lnTo>
                  <a:lnTo>
                    <a:pt x="771" y="400994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48020" y="293745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0" y="0"/>
                  </a:moveTo>
                  <a:lnTo>
                    <a:pt x="27556" y="7236"/>
                  </a:lnTo>
                  <a:lnTo>
                    <a:pt x="83779" y="12998"/>
                  </a:lnTo>
                  <a:lnTo>
                    <a:pt x="119970" y="18669"/>
                  </a:lnTo>
                  <a:lnTo>
                    <a:pt x="147399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29873" y="2937450"/>
              <a:ext cx="147824" cy="158405"/>
            </a:xfrm>
            <a:custGeom>
              <a:avLst/>
              <a:gdLst/>
              <a:ahLst/>
              <a:cxnLst/>
              <a:rect l="0" t="0" r="0" b="0"/>
              <a:pathLst>
                <a:path w="147824" h="158405">
                  <a:moveTo>
                    <a:pt x="102417" y="0"/>
                  </a:moveTo>
                  <a:lnTo>
                    <a:pt x="80060" y="0"/>
                  </a:lnTo>
                  <a:lnTo>
                    <a:pt x="49389" y="11179"/>
                  </a:lnTo>
                  <a:lnTo>
                    <a:pt x="23664" y="34898"/>
                  </a:lnTo>
                  <a:lnTo>
                    <a:pt x="6813" y="64153"/>
                  </a:lnTo>
                  <a:lnTo>
                    <a:pt x="0" y="100637"/>
                  </a:lnTo>
                  <a:lnTo>
                    <a:pt x="4646" y="121157"/>
                  </a:lnTo>
                  <a:lnTo>
                    <a:pt x="26692" y="153394"/>
                  </a:lnTo>
                  <a:lnTo>
                    <a:pt x="34386" y="157245"/>
                  </a:lnTo>
                  <a:lnTo>
                    <a:pt x="52294" y="158404"/>
                  </a:lnTo>
                  <a:lnTo>
                    <a:pt x="82106" y="152480"/>
                  </a:lnTo>
                  <a:lnTo>
                    <a:pt x="99629" y="140299"/>
                  </a:lnTo>
                  <a:lnTo>
                    <a:pt x="135975" y="101057"/>
                  </a:lnTo>
                  <a:lnTo>
                    <a:pt x="145797" y="82349"/>
                  </a:lnTo>
                  <a:lnTo>
                    <a:pt x="147823" y="59217"/>
                  </a:lnTo>
                  <a:lnTo>
                    <a:pt x="143654" y="35678"/>
                  </a:lnTo>
                  <a:lnTo>
                    <a:pt x="134003" y="17417"/>
                  </a:lnTo>
                  <a:lnTo>
                    <a:pt x="125814" y="11611"/>
                  </a:lnTo>
                  <a:lnTo>
                    <a:pt x="104237" y="5161"/>
                  </a:lnTo>
                  <a:lnTo>
                    <a:pt x="88408" y="5413"/>
                  </a:lnTo>
                  <a:lnTo>
                    <a:pt x="7083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29192" y="2937450"/>
              <a:ext cx="124197" cy="148840"/>
            </a:xfrm>
            <a:custGeom>
              <a:avLst/>
              <a:gdLst/>
              <a:ahLst/>
              <a:cxnLst/>
              <a:rect l="0" t="0" r="0" b="0"/>
              <a:pathLst>
                <a:path w="124197" h="148840">
                  <a:moveTo>
                    <a:pt x="8383" y="52643"/>
                  </a:moveTo>
                  <a:lnTo>
                    <a:pt x="8383" y="111260"/>
                  </a:lnTo>
                  <a:lnTo>
                    <a:pt x="2793" y="146050"/>
                  </a:lnTo>
                  <a:lnTo>
                    <a:pt x="1147" y="148839"/>
                  </a:lnTo>
                  <a:lnTo>
                    <a:pt x="49" y="146020"/>
                  </a:lnTo>
                  <a:lnTo>
                    <a:pt x="0" y="130409"/>
                  </a:lnTo>
                  <a:lnTo>
                    <a:pt x="7719" y="96482"/>
                  </a:lnTo>
                  <a:lnTo>
                    <a:pt x="37296" y="42342"/>
                  </a:lnTo>
                  <a:lnTo>
                    <a:pt x="57764" y="16185"/>
                  </a:lnTo>
                  <a:lnTo>
                    <a:pt x="77903" y="7194"/>
                  </a:lnTo>
                  <a:lnTo>
                    <a:pt x="12419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32629" y="2863751"/>
              <a:ext cx="131330" cy="200042"/>
            </a:xfrm>
            <a:custGeom>
              <a:avLst/>
              <a:gdLst/>
              <a:ahLst/>
              <a:cxnLst/>
              <a:rect l="0" t="0" r="0" b="0"/>
              <a:pathLst>
                <a:path w="131330" h="200042">
                  <a:moveTo>
                    <a:pt x="131329" y="0"/>
                  </a:moveTo>
                  <a:lnTo>
                    <a:pt x="77454" y="17958"/>
                  </a:lnTo>
                  <a:lnTo>
                    <a:pt x="25882" y="40738"/>
                  </a:lnTo>
                  <a:lnTo>
                    <a:pt x="0" y="60294"/>
                  </a:lnTo>
                  <a:lnTo>
                    <a:pt x="493" y="64762"/>
                  </a:lnTo>
                  <a:lnTo>
                    <a:pt x="6670" y="67741"/>
                  </a:lnTo>
                  <a:lnTo>
                    <a:pt x="59021" y="80150"/>
                  </a:lnTo>
                  <a:lnTo>
                    <a:pt x="95347" y="85359"/>
                  </a:lnTo>
                  <a:lnTo>
                    <a:pt x="113778" y="94869"/>
                  </a:lnTo>
                  <a:lnTo>
                    <a:pt x="119628" y="103020"/>
                  </a:lnTo>
                  <a:lnTo>
                    <a:pt x="126129" y="124555"/>
                  </a:lnTo>
                  <a:lnTo>
                    <a:pt x="124199" y="157398"/>
                  </a:lnTo>
                  <a:lnTo>
                    <a:pt x="119557" y="165763"/>
                  </a:lnTo>
                  <a:lnTo>
                    <a:pt x="105040" y="178178"/>
                  </a:lnTo>
                  <a:lnTo>
                    <a:pt x="77136" y="191744"/>
                  </a:lnTo>
                  <a:lnTo>
                    <a:pt x="15516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00538" y="3105906"/>
              <a:ext cx="1" cy="8011"/>
            </a:xfrm>
            <a:custGeom>
              <a:avLst/>
              <a:gdLst/>
              <a:ahLst/>
              <a:cxnLst/>
              <a:rect l="0" t="0" r="0" b="0"/>
              <a:pathLst>
                <a:path w="1" h="8011">
                  <a:moveTo>
                    <a:pt x="0" y="0"/>
                  </a:moveTo>
                  <a:lnTo>
                    <a:pt x="0" y="80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4011357" y="2232041"/>
            <a:ext cx="52644" cy="1631918"/>
          </a:xfrm>
          <a:custGeom>
            <a:avLst/>
            <a:gdLst/>
            <a:ahLst/>
            <a:cxnLst/>
            <a:rect l="0" t="0" r="0" b="0"/>
            <a:pathLst>
              <a:path w="52644" h="1631918">
                <a:moveTo>
                  <a:pt x="52643" y="0"/>
                </a:moveTo>
                <a:lnTo>
                  <a:pt x="45407" y="27556"/>
                </a:lnTo>
                <a:lnTo>
                  <a:pt x="45884" y="83779"/>
                </a:lnTo>
                <a:lnTo>
                  <a:pt x="50640" y="132448"/>
                </a:lnTo>
                <a:lnTo>
                  <a:pt x="52049" y="188203"/>
                </a:lnTo>
                <a:lnTo>
                  <a:pt x="52467" y="238648"/>
                </a:lnTo>
                <a:lnTo>
                  <a:pt x="52591" y="286350"/>
                </a:lnTo>
                <a:lnTo>
                  <a:pt x="52627" y="337528"/>
                </a:lnTo>
                <a:lnTo>
                  <a:pt x="52638" y="386618"/>
                </a:lnTo>
                <a:lnTo>
                  <a:pt x="52642" y="445126"/>
                </a:lnTo>
                <a:lnTo>
                  <a:pt x="52642" y="498827"/>
                </a:lnTo>
                <a:lnTo>
                  <a:pt x="52643" y="548013"/>
                </a:lnTo>
                <a:lnTo>
                  <a:pt x="44237" y="605385"/>
                </a:lnTo>
                <a:lnTo>
                  <a:pt x="33483" y="668191"/>
                </a:lnTo>
                <a:lnTo>
                  <a:pt x="31960" y="730466"/>
                </a:lnTo>
                <a:lnTo>
                  <a:pt x="31660" y="792161"/>
                </a:lnTo>
                <a:lnTo>
                  <a:pt x="31600" y="854737"/>
                </a:lnTo>
                <a:lnTo>
                  <a:pt x="24353" y="912157"/>
                </a:lnTo>
                <a:lnTo>
                  <a:pt x="21708" y="968560"/>
                </a:lnTo>
                <a:lnTo>
                  <a:pt x="15597" y="1024762"/>
                </a:lnTo>
                <a:lnTo>
                  <a:pt x="11530" y="1080924"/>
                </a:lnTo>
                <a:lnTo>
                  <a:pt x="10727" y="1137077"/>
                </a:lnTo>
                <a:lnTo>
                  <a:pt x="10568" y="1193230"/>
                </a:lnTo>
                <a:lnTo>
                  <a:pt x="11706" y="1249382"/>
                </a:lnTo>
                <a:lnTo>
                  <a:pt x="18864" y="1305534"/>
                </a:lnTo>
                <a:lnTo>
                  <a:pt x="20624" y="1361686"/>
                </a:lnTo>
                <a:lnTo>
                  <a:pt x="20972" y="1417838"/>
                </a:lnTo>
                <a:lnTo>
                  <a:pt x="21040" y="1473990"/>
                </a:lnTo>
                <a:lnTo>
                  <a:pt x="21054" y="1530142"/>
                </a:lnTo>
                <a:lnTo>
                  <a:pt x="9604" y="1591998"/>
                </a:lnTo>
                <a:lnTo>
                  <a:pt x="0" y="163191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3" name="Group 72"/>
          <p:cNvGrpSpPr/>
          <p:nvPr/>
        </p:nvGrpSpPr>
        <p:grpSpPr>
          <a:xfrm>
            <a:off x="4171863" y="2811108"/>
            <a:ext cx="1208200" cy="294653"/>
            <a:chOff x="4171863" y="2811108"/>
            <a:chExt cx="1208200" cy="294653"/>
          </a:xfrm>
        </p:grpSpPr>
        <p:sp>
          <p:nvSpPr>
            <p:cNvPr id="68" name="Freeform 67"/>
            <p:cNvSpPr/>
            <p:nvPr/>
          </p:nvSpPr>
          <p:spPr>
            <a:xfrm>
              <a:off x="4171863" y="2811108"/>
              <a:ext cx="397505" cy="294653"/>
            </a:xfrm>
            <a:custGeom>
              <a:avLst/>
              <a:gdLst/>
              <a:ahLst/>
              <a:cxnLst/>
              <a:rect l="0" t="0" r="0" b="0"/>
              <a:pathLst>
                <a:path w="397505" h="294653">
                  <a:moveTo>
                    <a:pt x="60592" y="0"/>
                  </a:moveTo>
                  <a:lnTo>
                    <a:pt x="35399" y="62281"/>
                  </a:lnTo>
                  <a:lnTo>
                    <a:pt x="19048" y="116331"/>
                  </a:lnTo>
                  <a:lnTo>
                    <a:pt x="4553" y="172068"/>
                  </a:lnTo>
                  <a:lnTo>
                    <a:pt x="0" y="234204"/>
                  </a:lnTo>
                  <a:lnTo>
                    <a:pt x="3637" y="259679"/>
                  </a:lnTo>
                  <a:lnTo>
                    <a:pt x="12272" y="279580"/>
                  </a:lnTo>
                  <a:lnTo>
                    <a:pt x="17851" y="288162"/>
                  </a:lnTo>
                  <a:lnTo>
                    <a:pt x="25079" y="292714"/>
                  </a:lnTo>
                  <a:lnTo>
                    <a:pt x="42469" y="294652"/>
                  </a:lnTo>
                  <a:lnTo>
                    <a:pt x="71990" y="283577"/>
                  </a:lnTo>
                  <a:lnTo>
                    <a:pt x="97375" y="265477"/>
                  </a:lnTo>
                  <a:lnTo>
                    <a:pt x="141151" y="209845"/>
                  </a:lnTo>
                  <a:lnTo>
                    <a:pt x="173265" y="154713"/>
                  </a:lnTo>
                  <a:lnTo>
                    <a:pt x="177822" y="141747"/>
                  </a:lnTo>
                  <a:lnTo>
                    <a:pt x="180860" y="137782"/>
                  </a:lnTo>
                  <a:lnTo>
                    <a:pt x="182885" y="139818"/>
                  </a:lnTo>
                  <a:lnTo>
                    <a:pt x="184235" y="145854"/>
                  </a:lnTo>
                  <a:lnTo>
                    <a:pt x="181365" y="199029"/>
                  </a:lnTo>
                  <a:lnTo>
                    <a:pt x="186799" y="219479"/>
                  </a:lnTo>
                  <a:lnTo>
                    <a:pt x="197013" y="236367"/>
                  </a:lnTo>
                  <a:lnTo>
                    <a:pt x="205352" y="241806"/>
                  </a:lnTo>
                  <a:lnTo>
                    <a:pt x="227096" y="247850"/>
                  </a:lnTo>
                  <a:lnTo>
                    <a:pt x="249238" y="244296"/>
                  </a:lnTo>
                  <a:lnTo>
                    <a:pt x="278314" y="229142"/>
                  </a:lnTo>
                  <a:lnTo>
                    <a:pt x="301748" y="206714"/>
                  </a:lnTo>
                  <a:lnTo>
                    <a:pt x="344774" y="143941"/>
                  </a:lnTo>
                  <a:lnTo>
                    <a:pt x="371540" y="85159"/>
                  </a:lnTo>
                  <a:lnTo>
                    <a:pt x="383581" y="39179"/>
                  </a:lnTo>
                  <a:lnTo>
                    <a:pt x="386637" y="17413"/>
                  </a:lnTo>
                  <a:lnTo>
                    <a:pt x="389089" y="11609"/>
                  </a:lnTo>
                  <a:lnTo>
                    <a:pt x="39750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635032" y="2811278"/>
              <a:ext cx="158080" cy="274921"/>
            </a:xfrm>
            <a:custGeom>
              <a:avLst/>
              <a:gdLst/>
              <a:ahLst/>
              <a:cxnLst/>
              <a:rect l="0" t="0" r="0" b="0"/>
              <a:pathLst>
                <a:path w="158080" h="274921">
                  <a:moveTo>
                    <a:pt x="18564" y="94587"/>
                  </a:moveTo>
                  <a:lnTo>
                    <a:pt x="36544" y="110228"/>
                  </a:lnTo>
                  <a:lnTo>
                    <a:pt x="53461" y="118306"/>
                  </a:lnTo>
                  <a:lnTo>
                    <a:pt x="72679" y="119557"/>
                  </a:lnTo>
                  <a:lnTo>
                    <a:pt x="91748" y="115043"/>
                  </a:lnTo>
                  <a:lnTo>
                    <a:pt x="143599" y="85946"/>
                  </a:lnTo>
                  <a:lnTo>
                    <a:pt x="155243" y="69689"/>
                  </a:lnTo>
                  <a:lnTo>
                    <a:pt x="158079" y="47646"/>
                  </a:lnTo>
                  <a:lnTo>
                    <a:pt x="154270" y="24591"/>
                  </a:lnTo>
                  <a:lnTo>
                    <a:pt x="144778" y="6546"/>
                  </a:lnTo>
                  <a:lnTo>
                    <a:pt x="137801" y="1968"/>
                  </a:lnTo>
                  <a:lnTo>
                    <a:pt x="120691" y="0"/>
                  </a:lnTo>
                  <a:lnTo>
                    <a:pt x="91328" y="11059"/>
                  </a:lnTo>
                  <a:lnTo>
                    <a:pt x="65989" y="29154"/>
                  </a:lnTo>
                  <a:lnTo>
                    <a:pt x="37637" y="64634"/>
                  </a:lnTo>
                  <a:lnTo>
                    <a:pt x="10128" y="121448"/>
                  </a:lnTo>
                  <a:lnTo>
                    <a:pt x="0" y="182994"/>
                  </a:lnTo>
                  <a:lnTo>
                    <a:pt x="585" y="224767"/>
                  </a:lnTo>
                  <a:lnTo>
                    <a:pt x="9013" y="244472"/>
                  </a:lnTo>
                  <a:lnTo>
                    <a:pt x="26912" y="268719"/>
                  </a:lnTo>
                  <a:lnTo>
                    <a:pt x="43356" y="2749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28849" y="3074321"/>
              <a:ext cx="93204" cy="14643"/>
            </a:xfrm>
            <a:custGeom>
              <a:avLst/>
              <a:gdLst/>
              <a:ahLst/>
              <a:cxnLst/>
              <a:rect l="0" t="0" r="0" b="0"/>
              <a:pathLst>
                <a:path w="93204" h="14643">
                  <a:moveTo>
                    <a:pt x="0" y="14642"/>
                  </a:moveTo>
                  <a:lnTo>
                    <a:pt x="40509" y="9004"/>
                  </a:lnTo>
                  <a:lnTo>
                    <a:pt x="9320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886309" y="2859184"/>
              <a:ext cx="188427" cy="200964"/>
            </a:xfrm>
            <a:custGeom>
              <a:avLst/>
              <a:gdLst/>
              <a:ahLst/>
              <a:cxnLst/>
              <a:rect l="0" t="0" r="0" b="0"/>
              <a:pathLst>
                <a:path w="188427" h="200964">
                  <a:moveTo>
                    <a:pt x="30499" y="25624"/>
                  </a:moveTo>
                  <a:lnTo>
                    <a:pt x="13710" y="81839"/>
                  </a:lnTo>
                  <a:lnTo>
                    <a:pt x="7166" y="140410"/>
                  </a:lnTo>
                  <a:lnTo>
                    <a:pt x="0" y="200963"/>
                  </a:lnTo>
                  <a:lnTo>
                    <a:pt x="405" y="179222"/>
                  </a:lnTo>
                  <a:lnTo>
                    <a:pt x="13610" y="121428"/>
                  </a:lnTo>
                  <a:lnTo>
                    <a:pt x="30586" y="59543"/>
                  </a:lnTo>
                  <a:lnTo>
                    <a:pt x="38726" y="38359"/>
                  </a:lnTo>
                  <a:lnTo>
                    <a:pt x="50143" y="21146"/>
                  </a:lnTo>
                  <a:lnTo>
                    <a:pt x="58803" y="15619"/>
                  </a:lnTo>
                  <a:lnTo>
                    <a:pt x="114064" y="433"/>
                  </a:lnTo>
                  <a:lnTo>
                    <a:pt x="135489" y="0"/>
                  </a:lnTo>
                  <a:lnTo>
                    <a:pt x="155540" y="4877"/>
                  </a:lnTo>
                  <a:lnTo>
                    <a:pt x="172250" y="14843"/>
                  </a:lnTo>
                  <a:lnTo>
                    <a:pt x="181237" y="23952"/>
                  </a:lnTo>
                  <a:lnTo>
                    <a:pt x="188426" y="361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06321" y="2862776"/>
              <a:ext cx="273742" cy="240988"/>
            </a:xfrm>
            <a:custGeom>
              <a:avLst/>
              <a:gdLst/>
              <a:ahLst/>
              <a:cxnLst/>
              <a:rect l="0" t="0" r="0" b="0"/>
              <a:pathLst>
                <a:path w="273742" h="240988">
                  <a:moveTo>
                    <a:pt x="0" y="74674"/>
                  </a:moveTo>
                  <a:lnTo>
                    <a:pt x="43963" y="89329"/>
                  </a:lnTo>
                  <a:lnTo>
                    <a:pt x="63993" y="86647"/>
                  </a:lnTo>
                  <a:lnTo>
                    <a:pt x="114752" y="65506"/>
                  </a:lnTo>
                  <a:lnTo>
                    <a:pt x="131329" y="49543"/>
                  </a:lnTo>
                  <a:lnTo>
                    <a:pt x="135516" y="40372"/>
                  </a:lnTo>
                  <a:lnTo>
                    <a:pt x="137048" y="20824"/>
                  </a:lnTo>
                  <a:lnTo>
                    <a:pt x="133480" y="13038"/>
                  </a:lnTo>
                  <a:lnTo>
                    <a:pt x="120156" y="1267"/>
                  </a:lnTo>
                  <a:lnTo>
                    <a:pt x="111689" y="0"/>
                  </a:lnTo>
                  <a:lnTo>
                    <a:pt x="92924" y="4831"/>
                  </a:lnTo>
                  <a:lnTo>
                    <a:pt x="76004" y="17897"/>
                  </a:lnTo>
                  <a:lnTo>
                    <a:pt x="46079" y="54880"/>
                  </a:lnTo>
                  <a:lnTo>
                    <a:pt x="30291" y="91166"/>
                  </a:lnTo>
                  <a:lnTo>
                    <a:pt x="23793" y="131554"/>
                  </a:lnTo>
                  <a:lnTo>
                    <a:pt x="27457" y="167567"/>
                  </a:lnTo>
                  <a:lnTo>
                    <a:pt x="41541" y="200464"/>
                  </a:lnTo>
                  <a:lnTo>
                    <a:pt x="66121" y="226849"/>
                  </a:lnTo>
                  <a:lnTo>
                    <a:pt x="91778" y="235894"/>
                  </a:lnTo>
                  <a:lnTo>
                    <a:pt x="139108" y="240987"/>
                  </a:lnTo>
                  <a:lnTo>
                    <a:pt x="201913" y="237118"/>
                  </a:lnTo>
                  <a:lnTo>
                    <a:pt x="255833" y="224863"/>
                  </a:lnTo>
                  <a:lnTo>
                    <a:pt x="273741" y="2220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Freeform 73"/>
          <p:cNvSpPr/>
          <p:nvPr/>
        </p:nvSpPr>
        <p:spPr>
          <a:xfrm>
            <a:off x="5548518" y="3102103"/>
            <a:ext cx="6065" cy="24861"/>
          </a:xfrm>
          <a:custGeom>
            <a:avLst/>
            <a:gdLst/>
            <a:ahLst/>
            <a:cxnLst/>
            <a:rect l="0" t="0" r="0" b="0"/>
            <a:pathLst>
              <a:path w="6065" h="24861">
                <a:moveTo>
                  <a:pt x="911" y="0"/>
                </a:moveTo>
                <a:lnTo>
                  <a:pt x="1165" y="9438"/>
                </a:lnTo>
                <a:lnTo>
                  <a:pt x="3116" y="14579"/>
                </a:lnTo>
                <a:lnTo>
                  <a:pt x="5587" y="18006"/>
                </a:lnTo>
                <a:lnTo>
                  <a:pt x="6064" y="20291"/>
                </a:lnTo>
                <a:lnTo>
                  <a:pt x="5212" y="21814"/>
                </a:lnTo>
                <a:lnTo>
                  <a:pt x="0" y="2486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5559046" y="3105906"/>
            <a:ext cx="157929" cy="16306"/>
          </a:xfrm>
          <a:custGeom>
            <a:avLst/>
            <a:gdLst/>
            <a:ahLst/>
            <a:cxnLst/>
            <a:rect l="0" t="0" r="0" b="0"/>
            <a:pathLst>
              <a:path w="157929" h="16306">
                <a:moveTo>
                  <a:pt x="0" y="0"/>
                </a:moveTo>
                <a:lnTo>
                  <a:pt x="37479" y="8334"/>
                </a:lnTo>
                <a:lnTo>
                  <a:pt x="94146" y="16305"/>
                </a:lnTo>
                <a:lnTo>
                  <a:pt x="133631" y="12017"/>
                </a:lnTo>
                <a:lnTo>
                  <a:pt x="157928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5232663" y="2463668"/>
            <a:ext cx="400084" cy="642239"/>
          </a:xfrm>
          <a:custGeom>
            <a:avLst/>
            <a:gdLst/>
            <a:ahLst/>
            <a:cxnLst/>
            <a:rect l="0" t="0" r="0" b="0"/>
            <a:pathLst>
              <a:path w="400084" h="642239">
                <a:moveTo>
                  <a:pt x="0" y="0"/>
                </a:moveTo>
                <a:lnTo>
                  <a:pt x="19128" y="52705"/>
                </a:lnTo>
                <a:lnTo>
                  <a:pt x="60349" y="108203"/>
                </a:lnTo>
                <a:lnTo>
                  <a:pt x="75983" y="134616"/>
                </a:lnTo>
                <a:lnTo>
                  <a:pt x="112894" y="190239"/>
                </a:lnTo>
                <a:lnTo>
                  <a:pt x="128596" y="218194"/>
                </a:lnTo>
                <a:lnTo>
                  <a:pt x="144947" y="244414"/>
                </a:lnTo>
                <a:lnTo>
                  <a:pt x="176574" y="305525"/>
                </a:lnTo>
                <a:lnTo>
                  <a:pt x="191919" y="333851"/>
                </a:lnTo>
                <a:lnTo>
                  <a:pt x="208163" y="360182"/>
                </a:lnTo>
                <a:lnTo>
                  <a:pt x="223505" y="387090"/>
                </a:lnTo>
                <a:lnTo>
                  <a:pt x="260304" y="434571"/>
                </a:lnTo>
                <a:lnTo>
                  <a:pt x="275999" y="460994"/>
                </a:lnTo>
                <a:lnTo>
                  <a:pt x="292347" y="486761"/>
                </a:lnTo>
                <a:lnTo>
                  <a:pt x="307720" y="513503"/>
                </a:lnTo>
                <a:lnTo>
                  <a:pt x="323973" y="539364"/>
                </a:lnTo>
                <a:lnTo>
                  <a:pt x="339317" y="566133"/>
                </a:lnTo>
                <a:lnTo>
                  <a:pt x="386186" y="626596"/>
                </a:lnTo>
                <a:lnTo>
                  <a:pt x="400083" y="64223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5721913" y="2442611"/>
            <a:ext cx="5590" cy="114297"/>
          </a:xfrm>
          <a:custGeom>
            <a:avLst/>
            <a:gdLst/>
            <a:ahLst/>
            <a:cxnLst/>
            <a:rect l="0" t="0" r="0" b="0"/>
            <a:pathLst>
              <a:path w="5590" h="114297">
                <a:moveTo>
                  <a:pt x="5589" y="0"/>
                </a:moveTo>
                <a:lnTo>
                  <a:pt x="0" y="11178"/>
                </a:lnTo>
                <a:lnTo>
                  <a:pt x="376" y="26025"/>
                </a:lnTo>
                <a:lnTo>
                  <a:pt x="4902" y="80420"/>
                </a:lnTo>
                <a:lnTo>
                  <a:pt x="5562" y="114296"/>
                </a:lnTo>
                <a:lnTo>
                  <a:pt x="5589" y="1052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5664331" y="2453139"/>
            <a:ext cx="1052196" cy="1042323"/>
            <a:chOff x="5664331" y="2453139"/>
            <a:chExt cx="1052196" cy="1042323"/>
          </a:xfrm>
        </p:grpSpPr>
        <p:sp>
          <p:nvSpPr>
            <p:cNvPr id="78" name="Freeform 77"/>
            <p:cNvSpPr/>
            <p:nvPr/>
          </p:nvSpPr>
          <p:spPr>
            <a:xfrm>
              <a:off x="5742970" y="2505782"/>
              <a:ext cx="68761" cy="600125"/>
            </a:xfrm>
            <a:custGeom>
              <a:avLst/>
              <a:gdLst/>
              <a:ahLst/>
              <a:cxnLst/>
              <a:rect l="0" t="0" r="0" b="0"/>
              <a:pathLst>
                <a:path w="68761" h="600125">
                  <a:moveTo>
                    <a:pt x="5589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4903" y="92999"/>
                  </a:lnTo>
                  <a:lnTo>
                    <a:pt x="5454" y="147745"/>
                  </a:lnTo>
                  <a:lnTo>
                    <a:pt x="5563" y="203619"/>
                  </a:lnTo>
                  <a:lnTo>
                    <a:pt x="12820" y="253651"/>
                  </a:lnTo>
                  <a:lnTo>
                    <a:pt x="18586" y="311193"/>
                  </a:lnTo>
                  <a:lnTo>
                    <a:pt x="30497" y="346059"/>
                  </a:lnTo>
                  <a:lnTo>
                    <a:pt x="40056" y="370223"/>
                  </a:lnTo>
                  <a:lnTo>
                    <a:pt x="49312" y="433396"/>
                  </a:lnTo>
                  <a:lnTo>
                    <a:pt x="55589" y="484823"/>
                  </a:lnTo>
                  <a:lnTo>
                    <a:pt x="63299" y="543424"/>
                  </a:lnTo>
                  <a:lnTo>
                    <a:pt x="68760" y="600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64331" y="2863751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0" y="21057"/>
                  </a:moveTo>
                  <a:lnTo>
                    <a:pt x="63450" y="4268"/>
                  </a:lnTo>
                  <a:lnTo>
                    <a:pt x="124664" y="843"/>
                  </a:lnTo>
                  <a:lnTo>
                    <a:pt x="182163" y="166"/>
                  </a:lnTo>
                  <a:lnTo>
                    <a:pt x="2421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855582" y="2453139"/>
              <a:ext cx="229890" cy="642240"/>
            </a:xfrm>
            <a:custGeom>
              <a:avLst/>
              <a:gdLst/>
              <a:ahLst/>
              <a:cxnLst/>
              <a:rect l="0" t="0" r="0" b="0"/>
              <a:pathLst>
                <a:path w="229890" h="642240">
                  <a:moveTo>
                    <a:pt x="8791" y="0"/>
                  </a:moveTo>
                  <a:lnTo>
                    <a:pt x="8791" y="48931"/>
                  </a:lnTo>
                  <a:lnTo>
                    <a:pt x="8791" y="99896"/>
                  </a:lnTo>
                  <a:lnTo>
                    <a:pt x="8791" y="153211"/>
                  </a:lnTo>
                  <a:lnTo>
                    <a:pt x="3202" y="213148"/>
                  </a:lnTo>
                  <a:lnTo>
                    <a:pt x="5304" y="270048"/>
                  </a:lnTo>
                  <a:lnTo>
                    <a:pt x="0" y="326347"/>
                  </a:lnTo>
                  <a:lnTo>
                    <a:pt x="1374" y="354444"/>
                  </a:lnTo>
                  <a:lnTo>
                    <a:pt x="18201" y="410609"/>
                  </a:lnTo>
                  <a:lnTo>
                    <a:pt x="27547" y="466763"/>
                  </a:lnTo>
                  <a:lnTo>
                    <a:pt x="34755" y="520056"/>
                  </a:lnTo>
                  <a:lnTo>
                    <a:pt x="38711" y="574711"/>
                  </a:lnTo>
                  <a:lnTo>
                    <a:pt x="51061" y="616771"/>
                  </a:lnTo>
                  <a:lnTo>
                    <a:pt x="55688" y="620581"/>
                  </a:lnTo>
                  <a:lnTo>
                    <a:pt x="59943" y="618442"/>
                  </a:lnTo>
                  <a:lnTo>
                    <a:pt x="67790" y="603587"/>
                  </a:lnTo>
                  <a:lnTo>
                    <a:pt x="91502" y="542580"/>
                  </a:lnTo>
                  <a:lnTo>
                    <a:pt x="116533" y="479838"/>
                  </a:lnTo>
                  <a:lnTo>
                    <a:pt x="130376" y="463606"/>
                  </a:lnTo>
                  <a:lnTo>
                    <a:pt x="148226" y="452492"/>
                  </a:lnTo>
                  <a:lnTo>
                    <a:pt x="167858" y="449892"/>
                  </a:lnTo>
                  <a:lnTo>
                    <a:pt x="178007" y="450837"/>
                  </a:lnTo>
                  <a:lnTo>
                    <a:pt x="187112" y="456146"/>
                  </a:lnTo>
                  <a:lnTo>
                    <a:pt x="203468" y="474523"/>
                  </a:lnTo>
                  <a:lnTo>
                    <a:pt x="220241" y="505588"/>
                  </a:lnTo>
                  <a:lnTo>
                    <a:pt x="227030" y="542608"/>
                  </a:lnTo>
                  <a:lnTo>
                    <a:pt x="223258" y="595869"/>
                  </a:lnTo>
                  <a:lnTo>
                    <a:pt x="229889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80228" y="3000621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0" y="0"/>
                  </a:moveTo>
                  <a:lnTo>
                    <a:pt x="5264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93502" y="2913375"/>
              <a:ext cx="218354" cy="200240"/>
            </a:xfrm>
            <a:custGeom>
              <a:avLst/>
              <a:gdLst/>
              <a:ahLst/>
              <a:cxnLst/>
              <a:rect l="0" t="0" r="0" b="0"/>
              <a:pathLst>
                <a:path w="218354" h="200240">
                  <a:moveTo>
                    <a:pt x="144653" y="13547"/>
                  </a:moveTo>
                  <a:lnTo>
                    <a:pt x="127885" y="2369"/>
                  </a:lnTo>
                  <a:lnTo>
                    <a:pt x="110295" y="0"/>
                  </a:lnTo>
                  <a:lnTo>
                    <a:pt x="90778" y="4017"/>
                  </a:lnTo>
                  <a:lnTo>
                    <a:pt x="61230" y="19432"/>
                  </a:lnTo>
                  <a:lnTo>
                    <a:pt x="22389" y="52464"/>
                  </a:lnTo>
                  <a:lnTo>
                    <a:pt x="6521" y="78890"/>
                  </a:lnTo>
                  <a:lnTo>
                    <a:pt x="0" y="120125"/>
                  </a:lnTo>
                  <a:lnTo>
                    <a:pt x="4713" y="143194"/>
                  </a:lnTo>
                  <a:lnTo>
                    <a:pt x="15777" y="161245"/>
                  </a:lnTo>
                  <a:lnTo>
                    <a:pt x="41737" y="183391"/>
                  </a:lnTo>
                  <a:lnTo>
                    <a:pt x="61478" y="193538"/>
                  </a:lnTo>
                  <a:lnTo>
                    <a:pt x="97912" y="200239"/>
                  </a:lnTo>
                  <a:lnTo>
                    <a:pt x="150975" y="194097"/>
                  </a:lnTo>
                  <a:lnTo>
                    <a:pt x="193345" y="184738"/>
                  </a:lnTo>
                  <a:lnTo>
                    <a:pt x="218353" y="1820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460372" y="2958507"/>
              <a:ext cx="256155" cy="536955"/>
            </a:xfrm>
            <a:custGeom>
              <a:avLst/>
              <a:gdLst/>
              <a:ahLst/>
              <a:cxnLst/>
              <a:rect l="0" t="0" r="0" b="0"/>
              <a:pathLst>
                <a:path w="256155" h="536955">
                  <a:moveTo>
                    <a:pt x="14654" y="0"/>
                  </a:moveTo>
                  <a:lnTo>
                    <a:pt x="0" y="43963"/>
                  </a:lnTo>
                  <a:lnTo>
                    <a:pt x="1083" y="79837"/>
                  </a:lnTo>
                  <a:lnTo>
                    <a:pt x="8813" y="114513"/>
                  </a:lnTo>
                  <a:lnTo>
                    <a:pt x="14269" y="123135"/>
                  </a:lnTo>
                  <a:lnTo>
                    <a:pt x="29690" y="135835"/>
                  </a:lnTo>
                  <a:lnTo>
                    <a:pt x="38716" y="138520"/>
                  </a:lnTo>
                  <a:lnTo>
                    <a:pt x="58103" y="138384"/>
                  </a:lnTo>
                  <a:lnTo>
                    <a:pt x="75299" y="131304"/>
                  </a:lnTo>
                  <a:lnTo>
                    <a:pt x="105402" y="107695"/>
                  </a:lnTo>
                  <a:lnTo>
                    <a:pt x="121220" y="81823"/>
                  </a:lnTo>
                  <a:lnTo>
                    <a:pt x="135877" y="40469"/>
                  </a:lnTo>
                  <a:lnTo>
                    <a:pt x="138721" y="15257"/>
                  </a:lnTo>
                  <a:lnTo>
                    <a:pt x="141819" y="10171"/>
                  </a:lnTo>
                  <a:lnTo>
                    <a:pt x="146223" y="10290"/>
                  </a:lnTo>
                  <a:lnTo>
                    <a:pt x="151500" y="13879"/>
                  </a:lnTo>
                  <a:lnTo>
                    <a:pt x="160482" y="30345"/>
                  </a:lnTo>
                  <a:lnTo>
                    <a:pt x="186630" y="91301"/>
                  </a:lnTo>
                  <a:lnTo>
                    <a:pt x="207215" y="146944"/>
                  </a:lnTo>
                  <a:lnTo>
                    <a:pt x="228859" y="205065"/>
                  </a:lnTo>
                  <a:lnTo>
                    <a:pt x="245613" y="259699"/>
                  </a:lnTo>
                  <a:lnTo>
                    <a:pt x="253491" y="296877"/>
                  </a:lnTo>
                  <a:lnTo>
                    <a:pt x="256154" y="351361"/>
                  </a:lnTo>
                  <a:lnTo>
                    <a:pt x="247105" y="407184"/>
                  </a:lnTo>
                  <a:lnTo>
                    <a:pt x="223999" y="460150"/>
                  </a:lnTo>
                  <a:lnTo>
                    <a:pt x="208302" y="481762"/>
                  </a:lnTo>
                  <a:lnTo>
                    <a:pt x="152300" y="522118"/>
                  </a:lnTo>
                  <a:lnTo>
                    <a:pt x="127693" y="530360"/>
                  </a:lnTo>
                  <a:lnTo>
                    <a:pt x="77825" y="536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6236899" y="2947979"/>
            <a:ext cx="91564" cy="79766"/>
          </a:xfrm>
          <a:custGeom>
            <a:avLst/>
            <a:gdLst/>
            <a:ahLst/>
            <a:cxnLst/>
            <a:rect l="0" t="0" r="0" b="0"/>
            <a:pathLst>
              <a:path w="91564" h="79766">
                <a:moveTo>
                  <a:pt x="17028" y="73699"/>
                </a:moveTo>
                <a:lnTo>
                  <a:pt x="260" y="79288"/>
                </a:lnTo>
                <a:lnTo>
                  <a:pt x="0" y="79765"/>
                </a:lnTo>
                <a:lnTo>
                  <a:pt x="59892" y="62704"/>
                </a:lnTo>
                <a:lnTo>
                  <a:pt x="70171" y="59350"/>
                </a:lnTo>
                <a:lnTo>
                  <a:pt x="84711" y="46265"/>
                </a:lnTo>
                <a:lnTo>
                  <a:pt x="90226" y="37862"/>
                </a:lnTo>
                <a:lnTo>
                  <a:pt x="91563" y="29921"/>
                </a:lnTo>
                <a:lnTo>
                  <a:pt x="90115" y="22287"/>
                </a:lnTo>
                <a:lnTo>
                  <a:pt x="80199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2463668" y="3095378"/>
            <a:ext cx="379027" cy="21058"/>
          </a:xfrm>
          <a:custGeom>
            <a:avLst/>
            <a:gdLst/>
            <a:ahLst/>
            <a:cxnLst/>
            <a:rect l="0" t="0" r="0" b="0"/>
            <a:pathLst>
              <a:path w="379027" h="21058">
                <a:moveTo>
                  <a:pt x="379026" y="0"/>
                </a:moveTo>
                <a:lnTo>
                  <a:pt x="351470" y="7235"/>
                </a:lnTo>
                <a:lnTo>
                  <a:pt x="292128" y="9878"/>
                </a:lnTo>
                <a:lnTo>
                  <a:pt x="229670" y="10400"/>
                </a:lnTo>
                <a:lnTo>
                  <a:pt x="171102" y="10503"/>
                </a:lnTo>
                <a:lnTo>
                  <a:pt x="122707" y="11691"/>
                </a:lnTo>
                <a:lnTo>
                  <a:pt x="63839" y="18860"/>
                </a:lnTo>
                <a:lnTo>
                  <a:pt x="27494" y="20406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1589803" y="3105906"/>
            <a:ext cx="2400498" cy="1389763"/>
            <a:chOff x="1589803" y="3105906"/>
            <a:chExt cx="2400498" cy="1389763"/>
          </a:xfrm>
        </p:grpSpPr>
        <p:sp>
          <p:nvSpPr>
            <p:cNvPr id="87" name="Freeform 86"/>
            <p:cNvSpPr/>
            <p:nvPr/>
          </p:nvSpPr>
          <p:spPr>
            <a:xfrm>
              <a:off x="1589803" y="3190134"/>
              <a:ext cx="558011" cy="1305535"/>
            </a:xfrm>
            <a:custGeom>
              <a:avLst/>
              <a:gdLst/>
              <a:ahLst/>
              <a:cxnLst/>
              <a:rect l="0" t="0" r="0" b="0"/>
              <a:pathLst>
                <a:path w="558011" h="1305535">
                  <a:moveTo>
                    <a:pt x="0" y="0"/>
                  </a:moveTo>
                  <a:lnTo>
                    <a:pt x="17958" y="61111"/>
                  </a:lnTo>
                  <a:lnTo>
                    <a:pt x="37905" y="111117"/>
                  </a:lnTo>
                  <a:lnTo>
                    <a:pt x="63769" y="171038"/>
                  </a:lnTo>
                  <a:lnTo>
                    <a:pt x="89718" y="229104"/>
                  </a:lnTo>
                  <a:lnTo>
                    <a:pt x="116270" y="278583"/>
                  </a:lnTo>
                  <a:lnTo>
                    <a:pt x="140645" y="331458"/>
                  </a:lnTo>
                  <a:lnTo>
                    <a:pt x="169574" y="389888"/>
                  </a:lnTo>
                  <a:lnTo>
                    <a:pt x="200373" y="447106"/>
                  </a:lnTo>
                  <a:lnTo>
                    <a:pt x="221245" y="491562"/>
                  </a:lnTo>
                  <a:lnTo>
                    <a:pt x="242220" y="535497"/>
                  </a:lnTo>
                  <a:lnTo>
                    <a:pt x="263241" y="579590"/>
                  </a:lnTo>
                  <a:lnTo>
                    <a:pt x="284282" y="626483"/>
                  </a:lnTo>
                  <a:lnTo>
                    <a:pt x="305332" y="674620"/>
                  </a:lnTo>
                  <a:lnTo>
                    <a:pt x="326386" y="724481"/>
                  </a:lnTo>
                  <a:lnTo>
                    <a:pt x="347441" y="777837"/>
                  </a:lnTo>
                  <a:lnTo>
                    <a:pt x="368498" y="829626"/>
                  </a:lnTo>
                  <a:lnTo>
                    <a:pt x="389554" y="879940"/>
                  </a:lnTo>
                  <a:lnTo>
                    <a:pt x="410611" y="929598"/>
                  </a:lnTo>
                  <a:lnTo>
                    <a:pt x="431668" y="978964"/>
                  </a:lnTo>
                  <a:lnTo>
                    <a:pt x="451555" y="1027031"/>
                  </a:lnTo>
                  <a:lnTo>
                    <a:pt x="468193" y="1071791"/>
                  </a:lnTo>
                  <a:lnTo>
                    <a:pt x="486506" y="1115080"/>
                  </a:lnTo>
                  <a:lnTo>
                    <a:pt x="505173" y="1157717"/>
                  </a:lnTo>
                  <a:lnTo>
                    <a:pt x="527667" y="1217673"/>
                  </a:lnTo>
                  <a:lnTo>
                    <a:pt x="546340" y="1271151"/>
                  </a:lnTo>
                  <a:lnTo>
                    <a:pt x="558010" y="13055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705616" y="3369119"/>
              <a:ext cx="189514" cy="178985"/>
            </a:xfrm>
            <a:custGeom>
              <a:avLst/>
              <a:gdLst/>
              <a:ahLst/>
              <a:cxnLst/>
              <a:rect l="0" t="0" r="0" b="0"/>
              <a:pathLst>
                <a:path w="189514" h="178985">
                  <a:moveTo>
                    <a:pt x="189513" y="0"/>
                  </a:moveTo>
                  <a:lnTo>
                    <a:pt x="130950" y="49498"/>
                  </a:lnTo>
                  <a:lnTo>
                    <a:pt x="70060" y="109010"/>
                  </a:lnTo>
                  <a:lnTo>
                    <a:pt x="9146" y="16984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810901" y="3211191"/>
              <a:ext cx="189514" cy="263214"/>
            </a:xfrm>
            <a:custGeom>
              <a:avLst/>
              <a:gdLst/>
              <a:ahLst/>
              <a:cxnLst/>
              <a:rect l="0" t="0" r="0" b="0"/>
              <a:pathLst>
                <a:path w="189514" h="263214">
                  <a:moveTo>
                    <a:pt x="189513" y="263213"/>
                  </a:moveTo>
                  <a:lnTo>
                    <a:pt x="160832" y="208168"/>
                  </a:lnTo>
                  <a:lnTo>
                    <a:pt x="136058" y="156760"/>
                  </a:lnTo>
                  <a:lnTo>
                    <a:pt x="101669" y="102055"/>
                  </a:lnTo>
                  <a:lnTo>
                    <a:pt x="66666" y="48896"/>
                  </a:lnTo>
                  <a:lnTo>
                    <a:pt x="23250" y="140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841582" y="3400704"/>
              <a:ext cx="222004" cy="431670"/>
            </a:xfrm>
            <a:custGeom>
              <a:avLst/>
              <a:gdLst/>
              <a:ahLst/>
              <a:cxnLst/>
              <a:rect l="0" t="0" r="0" b="0"/>
              <a:pathLst>
                <a:path w="222004" h="431670">
                  <a:moveTo>
                    <a:pt x="222003" y="0"/>
                  </a:moveTo>
                  <a:lnTo>
                    <a:pt x="172505" y="55088"/>
                  </a:lnTo>
                  <a:lnTo>
                    <a:pt x="139789" y="110439"/>
                  </a:lnTo>
                  <a:lnTo>
                    <a:pt x="94540" y="161726"/>
                  </a:lnTo>
                  <a:lnTo>
                    <a:pt x="53326" y="214830"/>
                  </a:lnTo>
                  <a:lnTo>
                    <a:pt x="5011" y="278130"/>
                  </a:lnTo>
                  <a:lnTo>
                    <a:pt x="1302" y="280177"/>
                  </a:lnTo>
                  <a:lnTo>
                    <a:pt x="0" y="278031"/>
                  </a:lnTo>
                  <a:lnTo>
                    <a:pt x="302" y="273092"/>
                  </a:lnTo>
                  <a:lnTo>
                    <a:pt x="6876" y="261364"/>
                  </a:lnTo>
                  <a:lnTo>
                    <a:pt x="11904" y="254961"/>
                  </a:lnTo>
                  <a:lnTo>
                    <a:pt x="35749" y="240360"/>
                  </a:lnTo>
                  <a:lnTo>
                    <a:pt x="58115" y="238628"/>
                  </a:lnTo>
                  <a:lnTo>
                    <a:pt x="82483" y="242927"/>
                  </a:lnTo>
                  <a:lnTo>
                    <a:pt x="105012" y="252637"/>
                  </a:lnTo>
                  <a:lnTo>
                    <a:pt x="123604" y="270990"/>
                  </a:lnTo>
                  <a:lnTo>
                    <a:pt x="137326" y="294746"/>
                  </a:lnTo>
                  <a:lnTo>
                    <a:pt x="143425" y="320901"/>
                  </a:lnTo>
                  <a:lnTo>
                    <a:pt x="141269" y="356345"/>
                  </a:lnTo>
                  <a:lnTo>
                    <a:pt x="127632" y="389073"/>
                  </a:lnTo>
                  <a:lnTo>
                    <a:pt x="108773" y="415408"/>
                  </a:lnTo>
                  <a:lnTo>
                    <a:pt x="92130" y="424442"/>
                  </a:lnTo>
                  <a:lnTo>
                    <a:pt x="64076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989886" y="3758673"/>
              <a:ext cx="140029" cy="336913"/>
            </a:xfrm>
            <a:custGeom>
              <a:avLst/>
              <a:gdLst/>
              <a:ahLst/>
              <a:cxnLst/>
              <a:rect l="0" t="0" r="0" b="0"/>
              <a:pathLst>
                <a:path w="140029" h="336913">
                  <a:moveTo>
                    <a:pt x="0" y="0"/>
                  </a:moveTo>
                  <a:lnTo>
                    <a:pt x="9575" y="24047"/>
                  </a:lnTo>
                  <a:lnTo>
                    <a:pt x="27533" y="45469"/>
                  </a:lnTo>
                  <a:lnTo>
                    <a:pt x="86802" y="91628"/>
                  </a:lnTo>
                  <a:lnTo>
                    <a:pt x="96472" y="96181"/>
                  </a:lnTo>
                  <a:lnTo>
                    <a:pt x="105259" y="96876"/>
                  </a:lnTo>
                  <a:lnTo>
                    <a:pt x="121261" y="91409"/>
                  </a:lnTo>
                  <a:lnTo>
                    <a:pt x="133052" y="78061"/>
                  </a:lnTo>
                  <a:lnTo>
                    <a:pt x="137834" y="69588"/>
                  </a:lnTo>
                  <a:lnTo>
                    <a:pt x="140028" y="50815"/>
                  </a:lnTo>
                  <a:lnTo>
                    <a:pt x="131905" y="10168"/>
                  </a:lnTo>
                  <a:lnTo>
                    <a:pt x="126541" y="4439"/>
                  </a:lnTo>
                  <a:lnTo>
                    <a:pt x="119455" y="1790"/>
                  </a:lnTo>
                  <a:lnTo>
                    <a:pt x="111222" y="1193"/>
                  </a:lnTo>
                  <a:lnTo>
                    <a:pt x="92716" y="6770"/>
                  </a:lnTo>
                  <a:lnTo>
                    <a:pt x="73962" y="18217"/>
                  </a:lnTo>
                  <a:lnTo>
                    <a:pt x="51420" y="44392"/>
                  </a:lnTo>
                  <a:lnTo>
                    <a:pt x="25075" y="106655"/>
                  </a:lnTo>
                  <a:lnTo>
                    <a:pt x="16528" y="144165"/>
                  </a:lnTo>
                  <a:lnTo>
                    <a:pt x="22935" y="188874"/>
                  </a:lnTo>
                  <a:lnTo>
                    <a:pt x="38851" y="242072"/>
                  </a:lnTo>
                  <a:lnTo>
                    <a:pt x="50376" y="272546"/>
                  </a:lnTo>
                  <a:lnTo>
                    <a:pt x="88795" y="328203"/>
                  </a:lnTo>
                  <a:lnTo>
                    <a:pt x="9475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503009" y="3105906"/>
              <a:ext cx="1339893" cy="667151"/>
            </a:xfrm>
            <a:custGeom>
              <a:avLst/>
              <a:gdLst/>
              <a:ahLst/>
              <a:cxnLst/>
              <a:rect l="0" t="0" r="0" b="0"/>
              <a:pathLst>
                <a:path w="1339893" h="667151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601" y="44322"/>
                  </a:lnTo>
                  <a:lnTo>
                    <a:pt x="21783" y="105479"/>
                  </a:lnTo>
                  <a:lnTo>
                    <a:pt x="50956" y="168473"/>
                  </a:lnTo>
                  <a:lnTo>
                    <a:pt x="74918" y="221101"/>
                  </a:lnTo>
                  <a:lnTo>
                    <a:pt x="100255" y="271619"/>
                  </a:lnTo>
                  <a:lnTo>
                    <a:pt x="121530" y="335015"/>
                  </a:lnTo>
                  <a:lnTo>
                    <a:pt x="147902" y="397639"/>
                  </a:lnTo>
                  <a:lnTo>
                    <a:pt x="174656" y="459639"/>
                  </a:lnTo>
                  <a:lnTo>
                    <a:pt x="195323" y="515421"/>
                  </a:lnTo>
                  <a:lnTo>
                    <a:pt x="213281" y="568477"/>
                  </a:lnTo>
                  <a:lnTo>
                    <a:pt x="230882" y="628409"/>
                  </a:lnTo>
                  <a:lnTo>
                    <a:pt x="237906" y="651300"/>
                  </a:lnTo>
                  <a:lnTo>
                    <a:pt x="246096" y="658808"/>
                  </a:lnTo>
                  <a:lnTo>
                    <a:pt x="270794" y="667150"/>
                  </a:lnTo>
                  <a:lnTo>
                    <a:pt x="306404" y="666257"/>
                  </a:lnTo>
                  <a:lnTo>
                    <a:pt x="366690" y="655475"/>
                  </a:lnTo>
                  <a:lnTo>
                    <a:pt x="428684" y="642080"/>
                  </a:lnTo>
                  <a:lnTo>
                    <a:pt x="486597" y="633759"/>
                  </a:lnTo>
                  <a:lnTo>
                    <a:pt x="541060" y="624879"/>
                  </a:lnTo>
                  <a:lnTo>
                    <a:pt x="592374" y="621107"/>
                  </a:lnTo>
                  <a:lnTo>
                    <a:pt x="649172" y="613065"/>
                  </a:lnTo>
                  <a:lnTo>
                    <a:pt x="702006" y="611368"/>
                  </a:lnTo>
                  <a:lnTo>
                    <a:pt x="762114" y="610865"/>
                  </a:lnTo>
                  <a:lnTo>
                    <a:pt x="815019" y="607596"/>
                  </a:lnTo>
                  <a:lnTo>
                    <a:pt x="875515" y="601601"/>
                  </a:lnTo>
                  <a:lnTo>
                    <a:pt x="926478" y="594973"/>
                  </a:lnTo>
                  <a:lnTo>
                    <a:pt x="987696" y="590658"/>
                  </a:lnTo>
                  <a:lnTo>
                    <a:pt x="1047968" y="586686"/>
                  </a:lnTo>
                  <a:lnTo>
                    <a:pt x="1110263" y="574984"/>
                  </a:lnTo>
                  <a:lnTo>
                    <a:pt x="1167628" y="568642"/>
                  </a:lnTo>
                  <a:lnTo>
                    <a:pt x="1227140" y="560457"/>
                  </a:lnTo>
                  <a:lnTo>
                    <a:pt x="1289284" y="558493"/>
                  </a:lnTo>
                  <a:lnTo>
                    <a:pt x="1339892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90093" y="3779730"/>
              <a:ext cx="400084" cy="558012"/>
            </a:xfrm>
            <a:custGeom>
              <a:avLst/>
              <a:gdLst/>
              <a:ahLst/>
              <a:cxnLst/>
              <a:rect l="0" t="0" r="0" b="0"/>
              <a:pathLst>
                <a:path w="400084" h="558012">
                  <a:moveTo>
                    <a:pt x="0" y="0"/>
                  </a:moveTo>
                  <a:lnTo>
                    <a:pt x="5589" y="16768"/>
                  </a:lnTo>
                  <a:lnTo>
                    <a:pt x="17692" y="31239"/>
                  </a:lnTo>
                  <a:lnTo>
                    <a:pt x="65995" y="88242"/>
                  </a:lnTo>
                  <a:lnTo>
                    <a:pt x="115137" y="145903"/>
                  </a:lnTo>
                  <a:lnTo>
                    <a:pt x="128381" y="161942"/>
                  </a:lnTo>
                  <a:lnTo>
                    <a:pt x="163556" y="214216"/>
                  </a:lnTo>
                  <a:lnTo>
                    <a:pt x="213187" y="272891"/>
                  </a:lnTo>
                  <a:lnTo>
                    <a:pt x="254945" y="327387"/>
                  </a:lnTo>
                  <a:lnTo>
                    <a:pt x="288748" y="388473"/>
                  </a:lnTo>
                  <a:lnTo>
                    <a:pt x="328808" y="443180"/>
                  </a:lnTo>
                  <a:lnTo>
                    <a:pt x="362462" y="499389"/>
                  </a:lnTo>
                  <a:lnTo>
                    <a:pt x="400083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495461" y="3748145"/>
              <a:ext cx="315856" cy="536954"/>
            </a:xfrm>
            <a:custGeom>
              <a:avLst/>
              <a:gdLst/>
              <a:ahLst/>
              <a:cxnLst/>
              <a:rect l="0" t="0" r="0" b="0"/>
              <a:pathLst>
                <a:path w="315856" h="536954">
                  <a:moveTo>
                    <a:pt x="0" y="0"/>
                  </a:moveTo>
                  <a:lnTo>
                    <a:pt x="9575" y="38518"/>
                  </a:lnTo>
                  <a:lnTo>
                    <a:pt x="44992" y="96550"/>
                  </a:lnTo>
                  <a:lnTo>
                    <a:pt x="83682" y="156777"/>
                  </a:lnTo>
                  <a:lnTo>
                    <a:pt x="119251" y="211588"/>
                  </a:lnTo>
                  <a:lnTo>
                    <a:pt x="147384" y="264107"/>
                  </a:lnTo>
                  <a:lnTo>
                    <a:pt x="182492" y="326284"/>
                  </a:lnTo>
                  <a:lnTo>
                    <a:pt x="213689" y="379699"/>
                  </a:lnTo>
                  <a:lnTo>
                    <a:pt x="247710" y="435311"/>
                  </a:lnTo>
                  <a:lnTo>
                    <a:pt x="284077" y="493932"/>
                  </a:lnTo>
                  <a:lnTo>
                    <a:pt x="315855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600538" y="3316476"/>
              <a:ext cx="105286" cy="73701"/>
            </a:xfrm>
            <a:custGeom>
              <a:avLst/>
              <a:gdLst/>
              <a:ahLst/>
              <a:cxnLst/>
              <a:rect l="0" t="0" r="0" b="0"/>
              <a:pathLst>
                <a:path w="105286" h="73701">
                  <a:moveTo>
                    <a:pt x="105285" y="0"/>
                  </a:moveTo>
                  <a:lnTo>
                    <a:pt x="51171" y="4266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58466" y="32111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31557" y="3369119"/>
              <a:ext cx="137499" cy="210571"/>
            </a:xfrm>
            <a:custGeom>
              <a:avLst/>
              <a:gdLst/>
              <a:ahLst/>
              <a:cxnLst/>
              <a:rect l="0" t="0" r="0" b="0"/>
              <a:pathLst>
                <a:path w="137499" h="210571">
                  <a:moveTo>
                    <a:pt x="84795" y="0"/>
                  </a:moveTo>
                  <a:lnTo>
                    <a:pt x="29708" y="58563"/>
                  </a:lnTo>
                  <a:lnTo>
                    <a:pt x="5432" y="80393"/>
                  </a:lnTo>
                  <a:lnTo>
                    <a:pt x="1471" y="81671"/>
                  </a:lnTo>
                  <a:lnTo>
                    <a:pt x="0" y="79014"/>
                  </a:lnTo>
                  <a:lnTo>
                    <a:pt x="189" y="73733"/>
                  </a:lnTo>
                  <a:lnTo>
                    <a:pt x="6638" y="61626"/>
                  </a:lnTo>
                  <a:lnTo>
                    <a:pt x="11633" y="55122"/>
                  </a:lnTo>
                  <a:lnTo>
                    <a:pt x="35431" y="40379"/>
                  </a:lnTo>
                  <a:lnTo>
                    <a:pt x="70299" y="34191"/>
                  </a:lnTo>
                  <a:lnTo>
                    <a:pt x="93560" y="38982"/>
                  </a:lnTo>
                  <a:lnTo>
                    <a:pt x="123267" y="54834"/>
                  </a:lnTo>
                  <a:lnTo>
                    <a:pt x="131500" y="61123"/>
                  </a:lnTo>
                  <a:lnTo>
                    <a:pt x="135819" y="69994"/>
                  </a:lnTo>
                  <a:lnTo>
                    <a:pt x="137498" y="92330"/>
                  </a:lnTo>
                  <a:lnTo>
                    <a:pt x="125993" y="147079"/>
                  </a:lnTo>
                  <a:lnTo>
                    <a:pt x="122789" y="157714"/>
                  </a:lnTo>
                  <a:lnTo>
                    <a:pt x="109870" y="175770"/>
                  </a:lnTo>
                  <a:lnTo>
                    <a:pt x="63738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05865" y="3548103"/>
              <a:ext cx="105286" cy="166315"/>
            </a:xfrm>
            <a:custGeom>
              <a:avLst/>
              <a:gdLst/>
              <a:ahLst/>
              <a:cxnLst/>
              <a:rect l="0" t="0" r="0" b="0"/>
              <a:pathLst>
                <a:path w="105286" h="166315">
                  <a:moveTo>
                    <a:pt x="0" y="52643"/>
                  </a:moveTo>
                  <a:lnTo>
                    <a:pt x="3119" y="106787"/>
                  </a:lnTo>
                  <a:lnTo>
                    <a:pt x="9065" y="161734"/>
                  </a:lnTo>
                  <a:lnTo>
                    <a:pt x="8383" y="166314"/>
                  </a:lnTo>
                  <a:lnTo>
                    <a:pt x="6758" y="164688"/>
                  </a:lnTo>
                  <a:lnTo>
                    <a:pt x="3004" y="150404"/>
                  </a:lnTo>
                  <a:lnTo>
                    <a:pt x="2060" y="117224"/>
                  </a:lnTo>
                  <a:lnTo>
                    <a:pt x="14771" y="63357"/>
                  </a:lnTo>
                  <a:lnTo>
                    <a:pt x="30373" y="37230"/>
                  </a:lnTo>
                  <a:lnTo>
                    <a:pt x="49814" y="14671"/>
                  </a:lnTo>
                  <a:lnTo>
                    <a:pt x="69712" y="65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039197" y="3590217"/>
              <a:ext cx="123056" cy="149908"/>
            </a:xfrm>
            <a:custGeom>
              <a:avLst/>
              <a:gdLst/>
              <a:ahLst/>
              <a:cxnLst/>
              <a:rect l="0" t="0" r="0" b="0"/>
              <a:pathLst>
                <a:path w="123056" h="149908">
                  <a:moveTo>
                    <a:pt x="98295" y="0"/>
                  </a:moveTo>
                  <a:lnTo>
                    <a:pt x="67013" y="9576"/>
                  </a:lnTo>
                  <a:lnTo>
                    <a:pt x="50857" y="20244"/>
                  </a:lnTo>
                  <a:lnTo>
                    <a:pt x="38997" y="35904"/>
                  </a:lnTo>
                  <a:lnTo>
                    <a:pt x="1719" y="96473"/>
                  </a:lnTo>
                  <a:lnTo>
                    <a:pt x="0" y="116576"/>
                  </a:lnTo>
                  <a:lnTo>
                    <a:pt x="1180" y="126851"/>
                  </a:lnTo>
                  <a:lnTo>
                    <a:pt x="5475" y="134870"/>
                  </a:lnTo>
                  <a:lnTo>
                    <a:pt x="19607" y="146900"/>
                  </a:lnTo>
                  <a:lnTo>
                    <a:pt x="40706" y="149907"/>
                  </a:lnTo>
                  <a:lnTo>
                    <a:pt x="64511" y="146174"/>
                  </a:lnTo>
                  <a:lnTo>
                    <a:pt x="86789" y="136716"/>
                  </a:lnTo>
                  <a:lnTo>
                    <a:pt x="102150" y="121594"/>
                  </a:lnTo>
                  <a:lnTo>
                    <a:pt x="121543" y="83290"/>
                  </a:lnTo>
                  <a:lnTo>
                    <a:pt x="123055" y="59635"/>
                  </a:lnTo>
                  <a:lnTo>
                    <a:pt x="1088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232248" y="3611274"/>
              <a:ext cx="84229" cy="116285"/>
            </a:xfrm>
            <a:custGeom>
              <a:avLst/>
              <a:gdLst/>
              <a:ahLst/>
              <a:cxnLst/>
              <a:rect l="0" t="0" r="0" b="0"/>
              <a:pathLst>
                <a:path w="84229" h="116285">
                  <a:moveTo>
                    <a:pt x="0" y="0"/>
                  </a:moveTo>
                  <a:lnTo>
                    <a:pt x="0" y="58617"/>
                  </a:lnTo>
                  <a:lnTo>
                    <a:pt x="5590" y="93408"/>
                  </a:lnTo>
                  <a:lnTo>
                    <a:pt x="10746" y="102046"/>
                  </a:lnTo>
                  <a:lnTo>
                    <a:pt x="25833" y="114764"/>
                  </a:lnTo>
                  <a:lnTo>
                    <a:pt x="33600" y="116284"/>
                  </a:lnTo>
                  <a:lnTo>
                    <a:pt x="41117" y="114957"/>
                  </a:lnTo>
                  <a:lnTo>
                    <a:pt x="48469" y="111733"/>
                  </a:lnTo>
                  <a:lnTo>
                    <a:pt x="84228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432290" y="3505989"/>
              <a:ext cx="84229" cy="171230"/>
            </a:xfrm>
            <a:custGeom>
              <a:avLst/>
              <a:gdLst/>
              <a:ahLst/>
              <a:cxnLst/>
              <a:rect l="0" t="0" r="0" b="0"/>
              <a:pathLst>
                <a:path w="84229" h="171230">
                  <a:moveTo>
                    <a:pt x="0" y="157928"/>
                  </a:moveTo>
                  <a:lnTo>
                    <a:pt x="11178" y="169106"/>
                  </a:lnTo>
                  <a:lnTo>
                    <a:pt x="17980" y="171229"/>
                  </a:lnTo>
                  <a:lnTo>
                    <a:pt x="34897" y="170469"/>
                  </a:lnTo>
                  <a:lnTo>
                    <a:pt x="43152" y="163949"/>
                  </a:lnTo>
                  <a:lnTo>
                    <a:pt x="58563" y="141106"/>
                  </a:lnTo>
                  <a:lnTo>
                    <a:pt x="74804" y="89773"/>
                  </a:lnTo>
                  <a:lnTo>
                    <a:pt x="81435" y="3569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232248" y="3505989"/>
              <a:ext cx="273742" cy="212519"/>
            </a:xfrm>
            <a:custGeom>
              <a:avLst/>
              <a:gdLst/>
              <a:ahLst/>
              <a:cxnLst/>
              <a:rect l="0" t="0" r="0" b="0"/>
              <a:pathLst>
                <a:path w="273742" h="212519">
                  <a:moveTo>
                    <a:pt x="0" y="94757"/>
                  </a:moveTo>
                  <a:lnTo>
                    <a:pt x="0" y="153374"/>
                  </a:lnTo>
                  <a:lnTo>
                    <a:pt x="5590" y="188164"/>
                  </a:lnTo>
                  <a:lnTo>
                    <a:pt x="10746" y="196802"/>
                  </a:lnTo>
                  <a:lnTo>
                    <a:pt x="25833" y="209521"/>
                  </a:lnTo>
                  <a:lnTo>
                    <a:pt x="34770" y="211040"/>
                  </a:lnTo>
                  <a:lnTo>
                    <a:pt x="54058" y="206490"/>
                  </a:lnTo>
                  <a:lnTo>
                    <a:pt x="71209" y="193549"/>
                  </a:lnTo>
                  <a:lnTo>
                    <a:pt x="79058" y="185184"/>
                  </a:lnTo>
                  <a:lnTo>
                    <a:pt x="87780" y="163413"/>
                  </a:lnTo>
                  <a:lnTo>
                    <a:pt x="90106" y="151056"/>
                  </a:lnTo>
                  <a:lnTo>
                    <a:pt x="93996" y="146327"/>
                  </a:lnTo>
                  <a:lnTo>
                    <a:pt x="98929" y="146685"/>
                  </a:lnTo>
                  <a:lnTo>
                    <a:pt x="104557" y="150432"/>
                  </a:lnTo>
                  <a:lnTo>
                    <a:pt x="113930" y="163955"/>
                  </a:lnTo>
                  <a:lnTo>
                    <a:pt x="128904" y="188180"/>
                  </a:lnTo>
                  <a:lnTo>
                    <a:pt x="142689" y="201788"/>
                  </a:lnTo>
                  <a:lnTo>
                    <a:pt x="160513" y="211737"/>
                  </a:lnTo>
                  <a:lnTo>
                    <a:pt x="170180" y="212518"/>
                  </a:lnTo>
                  <a:lnTo>
                    <a:pt x="190279" y="207146"/>
                  </a:lnTo>
                  <a:lnTo>
                    <a:pt x="207791" y="193841"/>
                  </a:lnTo>
                  <a:lnTo>
                    <a:pt x="222203" y="176229"/>
                  </a:lnTo>
                  <a:lnTo>
                    <a:pt x="248655" y="115572"/>
                  </a:lnTo>
                  <a:lnTo>
                    <a:pt x="263110" y="67413"/>
                  </a:lnTo>
                  <a:lnTo>
                    <a:pt x="270592" y="28553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105906" y="3842901"/>
              <a:ext cx="136872" cy="94758"/>
            </a:xfrm>
            <a:custGeom>
              <a:avLst/>
              <a:gdLst/>
              <a:ahLst/>
              <a:cxnLst/>
              <a:rect l="0" t="0" r="0" b="0"/>
              <a:pathLst>
                <a:path w="136872" h="94758">
                  <a:moveTo>
                    <a:pt x="136871" y="0"/>
                  </a:moveTo>
                  <a:lnTo>
                    <a:pt x="118890" y="15641"/>
                  </a:lnTo>
                  <a:lnTo>
                    <a:pt x="78308" y="40433"/>
                  </a:lnTo>
                  <a:lnTo>
                    <a:pt x="39140" y="7082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37492" y="3853430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105285" y="94756"/>
                  </a:moveTo>
                  <a:lnTo>
                    <a:pt x="81238" y="85181"/>
                  </a:lnTo>
                  <a:lnTo>
                    <a:pt x="59815" y="67222"/>
                  </a:lnTo>
                  <a:lnTo>
                    <a:pt x="13657" y="141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02123" y="3895544"/>
              <a:ext cx="135411" cy="210571"/>
            </a:xfrm>
            <a:custGeom>
              <a:avLst/>
              <a:gdLst/>
              <a:ahLst/>
              <a:cxnLst/>
              <a:rect l="0" t="0" r="0" b="0"/>
              <a:pathLst>
                <a:path w="135411" h="210571">
                  <a:moveTo>
                    <a:pt x="135410" y="0"/>
                  </a:moveTo>
                  <a:lnTo>
                    <a:pt x="75818" y="49498"/>
                  </a:lnTo>
                  <a:lnTo>
                    <a:pt x="17067" y="98287"/>
                  </a:lnTo>
                  <a:lnTo>
                    <a:pt x="2485" y="112313"/>
                  </a:lnTo>
                  <a:lnTo>
                    <a:pt x="0" y="113480"/>
                  </a:lnTo>
                  <a:lnTo>
                    <a:pt x="683" y="110748"/>
                  </a:lnTo>
                  <a:lnTo>
                    <a:pt x="3478" y="105417"/>
                  </a:lnTo>
                  <a:lnTo>
                    <a:pt x="15943" y="96375"/>
                  </a:lnTo>
                  <a:lnTo>
                    <a:pt x="24180" y="92326"/>
                  </a:lnTo>
                  <a:lnTo>
                    <a:pt x="42691" y="90946"/>
                  </a:lnTo>
                  <a:lnTo>
                    <a:pt x="62616" y="95403"/>
                  </a:lnTo>
                  <a:lnTo>
                    <a:pt x="83170" y="105182"/>
                  </a:lnTo>
                  <a:lnTo>
                    <a:pt x="97764" y="120447"/>
                  </a:lnTo>
                  <a:lnTo>
                    <a:pt x="103294" y="129431"/>
                  </a:lnTo>
                  <a:lnTo>
                    <a:pt x="106318" y="148771"/>
                  </a:lnTo>
                  <a:lnTo>
                    <a:pt x="105487" y="158843"/>
                  </a:lnTo>
                  <a:lnTo>
                    <a:pt x="98325" y="176271"/>
                  </a:lnTo>
                  <a:lnTo>
                    <a:pt x="87342" y="190647"/>
                  </a:lnTo>
                  <a:lnTo>
                    <a:pt x="61711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30123" y="4084535"/>
              <a:ext cx="92017" cy="168979"/>
            </a:xfrm>
            <a:custGeom>
              <a:avLst/>
              <a:gdLst/>
              <a:ahLst/>
              <a:cxnLst/>
              <a:rect l="0" t="0" r="0" b="0"/>
              <a:pathLst>
                <a:path w="92017" h="168979">
                  <a:moveTo>
                    <a:pt x="7410" y="11050"/>
                  </a:moveTo>
                  <a:lnTo>
                    <a:pt x="44497" y="45797"/>
                  </a:lnTo>
                  <a:lnTo>
                    <a:pt x="62498" y="54959"/>
                  </a:lnTo>
                  <a:lnTo>
                    <a:pt x="71041" y="55531"/>
                  </a:lnTo>
                  <a:lnTo>
                    <a:pt x="86773" y="49926"/>
                  </a:lnTo>
                  <a:lnTo>
                    <a:pt x="90735" y="43987"/>
                  </a:lnTo>
                  <a:lnTo>
                    <a:pt x="92016" y="28028"/>
                  </a:lnTo>
                  <a:lnTo>
                    <a:pt x="85567" y="12357"/>
                  </a:lnTo>
                  <a:lnTo>
                    <a:pt x="80572" y="4902"/>
                  </a:lnTo>
                  <a:lnTo>
                    <a:pt x="72563" y="1103"/>
                  </a:lnTo>
                  <a:lnTo>
                    <a:pt x="51185" y="0"/>
                  </a:lnTo>
                  <a:lnTo>
                    <a:pt x="32325" y="6529"/>
                  </a:lnTo>
                  <a:lnTo>
                    <a:pt x="24020" y="11545"/>
                  </a:lnTo>
                  <a:lnTo>
                    <a:pt x="11673" y="26478"/>
                  </a:lnTo>
                  <a:lnTo>
                    <a:pt x="3456" y="45983"/>
                  </a:lnTo>
                  <a:lnTo>
                    <a:pt x="0" y="83272"/>
                  </a:lnTo>
                  <a:lnTo>
                    <a:pt x="7034" y="122786"/>
                  </a:lnTo>
                  <a:lnTo>
                    <a:pt x="22247" y="153732"/>
                  </a:lnTo>
                  <a:lnTo>
                    <a:pt x="38996" y="1689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58632" y="3710409"/>
              <a:ext cx="178985" cy="195664"/>
            </a:xfrm>
            <a:custGeom>
              <a:avLst/>
              <a:gdLst/>
              <a:ahLst/>
              <a:cxnLst/>
              <a:rect l="0" t="0" r="0" b="0"/>
              <a:pathLst>
                <a:path w="178985" h="195664">
                  <a:moveTo>
                    <a:pt x="0" y="195663"/>
                  </a:moveTo>
                  <a:lnTo>
                    <a:pt x="14654" y="142636"/>
                  </a:lnTo>
                  <a:lnTo>
                    <a:pt x="34786" y="81994"/>
                  </a:lnTo>
                  <a:lnTo>
                    <a:pt x="65647" y="19986"/>
                  </a:lnTo>
                  <a:lnTo>
                    <a:pt x="71841" y="11865"/>
                  </a:lnTo>
                  <a:lnTo>
                    <a:pt x="91201" y="2841"/>
                  </a:lnTo>
                  <a:lnTo>
                    <a:pt x="114233" y="0"/>
                  </a:lnTo>
                  <a:lnTo>
                    <a:pt x="154496" y="7709"/>
                  </a:lnTo>
                  <a:lnTo>
                    <a:pt x="178984" y="16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569160" y="3779730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42114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42860" y="3863958"/>
              <a:ext cx="73700" cy="73701"/>
            </a:xfrm>
            <a:custGeom>
              <a:avLst/>
              <a:gdLst/>
              <a:ahLst/>
              <a:cxnLst/>
              <a:rect l="0" t="0" r="0" b="0"/>
              <a:pathLst>
                <a:path w="73700" h="73701">
                  <a:moveTo>
                    <a:pt x="73699" y="0"/>
                  </a:moveTo>
                  <a:lnTo>
                    <a:pt x="13485" y="6021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27088" y="379025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678368" y="3948186"/>
              <a:ext cx="101363" cy="80674"/>
            </a:xfrm>
            <a:custGeom>
              <a:avLst/>
              <a:gdLst/>
              <a:ahLst/>
              <a:cxnLst/>
              <a:rect l="0" t="0" r="0" b="0"/>
              <a:pathLst>
                <a:path w="101363" h="80674">
                  <a:moveTo>
                    <a:pt x="48720" y="21057"/>
                  </a:moveTo>
                  <a:lnTo>
                    <a:pt x="39145" y="45104"/>
                  </a:lnTo>
                  <a:lnTo>
                    <a:pt x="9316" y="80650"/>
                  </a:lnTo>
                  <a:lnTo>
                    <a:pt x="4903" y="80673"/>
                  </a:lnTo>
                  <a:lnTo>
                    <a:pt x="1961" y="76009"/>
                  </a:lnTo>
                  <a:lnTo>
                    <a:pt x="0" y="68220"/>
                  </a:lnTo>
                  <a:lnTo>
                    <a:pt x="1032" y="60688"/>
                  </a:lnTo>
                  <a:lnTo>
                    <a:pt x="8418" y="46080"/>
                  </a:lnTo>
                  <a:lnTo>
                    <a:pt x="31319" y="24702"/>
                  </a:lnTo>
                  <a:lnTo>
                    <a:pt x="60332" y="9139"/>
                  </a:lnTo>
                  <a:lnTo>
                    <a:pt x="10136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779730" y="4019113"/>
              <a:ext cx="84229" cy="118361"/>
            </a:xfrm>
            <a:custGeom>
              <a:avLst/>
              <a:gdLst/>
              <a:ahLst/>
              <a:cxnLst/>
              <a:rect l="0" t="0" r="0" b="0"/>
              <a:pathLst>
                <a:path w="84229" h="118361">
                  <a:moveTo>
                    <a:pt x="84228" y="13301"/>
                  </a:moveTo>
                  <a:lnTo>
                    <a:pt x="73050" y="2123"/>
                  </a:lnTo>
                  <a:lnTo>
                    <a:pt x="66248" y="0"/>
                  </a:lnTo>
                  <a:lnTo>
                    <a:pt x="49330" y="761"/>
                  </a:lnTo>
                  <a:lnTo>
                    <a:pt x="44585" y="4941"/>
                  </a:lnTo>
                  <a:lnTo>
                    <a:pt x="42592" y="11237"/>
                  </a:lnTo>
                  <a:lnTo>
                    <a:pt x="45375" y="36866"/>
                  </a:lnTo>
                  <a:lnTo>
                    <a:pt x="56797" y="82557"/>
                  </a:lnTo>
                  <a:lnTo>
                    <a:pt x="56582" y="93397"/>
                  </a:lnTo>
                  <a:lnTo>
                    <a:pt x="50104" y="111680"/>
                  </a:lnTo>
                  <a:lnTo>
                    <a:pt x="43931" y="116322"/>
                  </a:lnTo>
                  <a:lnTo>
                    <a:pt x="36307" y="118247"/>
                  </a:lnTo>
                  <a:lnTo>
                    <a:pt x="27714" y="118360"/>
                  </a:lnTo>
                  <a:lnTo>
                    <a:pt x="20816" y="116096"/>
                  </a:lnTo>
                  <a:lnTo>
                    <a:pt x="0" y="97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63958" y="4053471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76844" y="55087"/>
                  </a:lnTo>
                  <a:lnTo>
                    <a:pt x="19672" y="116910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74487" y="4053471"/>
              <a:ext cx="73700" cy="115815"/>
            </a:xfrm>
            <a:custGeom>
              <a:avLst/>
              <a:gdLst/>
              <a:ahLst/>
              <a:cxnLst/>
              <a:rect l="0" t="0" r="0" b="0"/>
              <a:pathLst>
                <a:path w="73700" h="115815">
                  <a:moveTo>
                    <a:pt x="73699" y="115814"/>
                  </a:moveTo>
                  <a:lnTo>
                    <a:pt x="62521" y="104635"/>
                  </a:lnTo>
                  <a:lnTo>
                    <a:pt x="33266" y="425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2014-11-12T19:47:24Z</dcterms:created>
  <dcterms:modified xsi:type="dcterms:W3CDTF">2014-11-12T19:47:48Z</dcterms:modified>
</cp:coreProperties>
</file>